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EE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5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4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9190" y="446018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1/2024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LỚP NHÀ TRẺ D1</a:t>
            </a:r>
          </a:p>
          <a:p>
            <a:pPr algn="ctr"/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02/1/2024 - 26/1/2024)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592701"/>
              </p:ext>
            </p:extLst>
          </p:nvPr>
        </p:nvGraphicFramePr>
        <p:xfrm>
          <a:off x="212034" y="1289454"/>
          <a:ext cx="11728175" cy="54792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86134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834641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521131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17389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81483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2/1 - 5/1/2024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8/1 - 12/1/2024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15/1 - 19/1/2024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 </a:t>
                      </a:r>
                      <a:r>
                        <a:rPr lang="fr-FR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voi</a:t>
                      </a:r>
                      <a:endParaRPr lang="fr-FR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22\1- 26/1/2024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73824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trứng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chưa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biết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Truyện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Mèo nhát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Đa số trẻ chưa biết 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Thơ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cá vàng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Đa số trẻ chưa biết 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Thơ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voi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Đa số trẻ chưa biết 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8891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màu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ổ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rơm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Tô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màu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con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chim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Tiết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mẫu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màu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mặt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nước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Tiết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mẫu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ngón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trang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trí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bướm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65985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 Nhận Biết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mèo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 Nhận Biết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Cá vàng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 21)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 Nhận Biết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Con voi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115158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Vận Động  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BTPTC: Tập với vòng.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VĐCB: Bò trườn qua vật cản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Bóng tròn to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Vận Động   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BTPTC: Tập với nơ.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VĐCB: Nhún bật về phía trước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Nu na nu nống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Vận Động  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BTPTC: Tập với vòng.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Bật qua vạch kẻ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Dung dăng dung dẻ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Vận Động  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BTPTC: Tập với nơ.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Đi bước vào các ô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Dung dăng dung dẻ.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06974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 Âm Nhạc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DH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: Con gà trống mèo con và cún con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TCAN: Tai ai tinh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 Âm Nhạc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DH: Là con mèo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NH : Thương con mèo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 Âm Nhạc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VĐ: Con gà trống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NH: Cá vàng bơi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vi-V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 Âm Nhạc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Chú voi con ở bản đôn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TCAN: Ai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đoán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giỏi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7714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357</Words>
  <Application>Microsoft Office PowerPoint</Application>
  <PresentationFormat>Widescreen</PresentationFormat>
  <Paragraphs>88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Administrator</cp:lastModifiedBy>
  <cp:revision>15</cp:revision>
  <dcterms:created xsi:type="dcterms:W3CDTF">2023-11-28T12:29:49Z</dcterms:created>
  <dcterms:modified xsi:type="dcterms:W3CDTF">2024-01-02T02:08:14Z</dcterms:modified>
</cp:coreProperties>
</file>