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9190" y="446018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LỚP NHÀ </a:t>
            </a:r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D2</a:t>
            </a:r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22554"/>
              </p:ext>
            </p:extLst>
          </p:nvPr>
        </p:nvGraphicFramePr>
        <p:xfrm>
          <a:off x="212034" y="1289453"/>
          <a:ext cx="11728175" cy="53425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87396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2/1 - 5/1/2024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8/1 - 12/1/2024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15/1 - 19/1/2024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fr-FR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voi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22\1- 26/1/2024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7332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Con gà trống mèo con và cún con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TCAN: Ai nhanh nhất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Là 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 : Thương con mèo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 : Con gà trống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Cá vàng bơi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Chú voi con ở bản đôn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TCAN: Ai đoán giỏi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58910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gà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21)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Con voi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58160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Truyện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 trứng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Truyện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Mèo nhát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Thơ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Thơ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633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màu làm ổ rơm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(Tiết mẫu)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màu con chim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mẫu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màu làm mặt nước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Tiết mẫu)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 ngón tay trang trí cánh bướm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mẫu)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8872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Bò trườn qua vật cản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Bóng tròn to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BTPTC: Tập với nơ.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Nhún bật về phía trước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Nu na nu nống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Bật qua vạch kẻ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ô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362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Administrator</cp:lastModifiedBy>
  <cp:revision>14</cp:revision>
  <dcterms:created xsi:type="dcterms:W3CDTF">2023-11-28T12:29:49Z</dcterms:created>
  <dcterms:modified xsi:type="dcterms:W3CDTF">2024-01-02T02:02:36Z</dcterms:modified>
</cp:coreProperties>
</file>