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EE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2/1/2024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535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2/1/2024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019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2/1/2024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957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2/1/2024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944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2/1/2024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454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2/1/2024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681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2/1/2024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990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2/1/2024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876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2/1/2024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611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2/1/2024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325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2/1/2024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92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0A2B0E-871D-486E-B78D-CE1FADFE28B9}" type="datetimeFigureOut">
              <a:rPr lang="en-US" smtClean="0"/>
              <a:t>2/1/2024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738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7087" y="139337"/>
            <a:ext cx="32221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B XÃ NGŨ HIỆP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49190" y="446018"/>
            <a:ext cx="512934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 HOẠCH HOẠT ĐỘNG HỌC </a:t>
            </a:r>
            <a:r>
              <a:rPr lang="en-US" sz="1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1/2024</a:t>
            </a:r>
          </a:p>
          <a:p>
            <a:pPr algn="ctr"/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LỚP NHÀ TRẺ D2</a:t>
            </a:r>
          </a:p>
          <a:p>
            <a:pPr algn="ctr"/>
            <a:r>
              <a:rPr lang="en-US" sz="1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1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02/1/2024 - 26/1/2024)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4775813"/>
              </p:ext>
            </p:extLst>
          </p:nvPr>
        </p:nvGraphicFramePr>
        <p:xfrm>
          <a:off x="212034" y="1289453"/>
          <a:ext cx="11728175" cy="524123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86134">
                  <a:extLst>
                    <a:ext uri="{9D8B030D-6E8A-4147-A177-3AD203B41FA5}">
                      <a16:colId xmlns:a16="http://schemas.microsoft.com/office/drawing/2014/main" val="1377427816"/>
                    </a:ext>
                  </a:extLst>
                </a:gridCol>
                <a:gridCol w="2834641">
                  <a:extLst>
                    <a:ext uri="{9D8B030D-6E8A-4147-A177-3AD203B41FA5}">
                      <a16:colId xmlns:a16="http://schemas.microsoft.com/office/drawing/2014/main" val="1036579437"/>
                    </a:ext>
                  </a:extLst>
                </a:gridCol>
                <a:gridCol w="2468880">
                  <a:extLst>
                    <a:ext uri="{9D8B030D-6E8A-4147-A177-3AD203B41FA5}">
                      <a16:colId xmlns:a16="http://schemas.microsoft.com/office/drawing/2014/main" val="776494172"/>
                    </a:ext>
                  </a:extLst>
                </a:gridCol>
                <a:gridCol w="2521131">
                  <a:extLst>
                    <a:ext uri="{9D8B030D-6E8A-4147-A177-3AD203B41FA5}">
                      <a16:colId xmlns:a16="http://schemas.microsoft.com/office/drawing/2014/main" val="1100626769"/>
                    </a:ext>
                  </a:extLst>
                </a:gridCol>
                <a:gridCol w="2417389">
                  <a:extLst>
                    <a:ext uri="{9D8B030D-6E8A-4147-A177-3AD203B41FA5}">
                      <a16:colId xmlns:a16="http://schemas.microsoft.com/office/drawing/2014/main" val="3603337856"/>
                    </a:ext>
                  </a:extLst>
                </a:gridCol>
              </a:tblGrid>
              <a:tr h="873963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HỌC</a:t>
                      </a:r>
                      <a:endParaRPr lang="en-US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đu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đủ</a:t>
                      </a:r>
                      <a:endParaRPr lang="en-US" sz="18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2/1 - 5/1/2024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cam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8/1 - 12/1/2024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đu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đủ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15/1 - 19/1/2024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cam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22\1- 26/1/2024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2664928"/>
                  </a:ext>
                </a:extLst>
              </a:tr>
              <a:tr h="97332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Hoạt Động truyện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Quả Thị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 Đa số trẻ chưa biết 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Hoạt Động Truyện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Cả nhà ăn dưa hấu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( Đa số trẻ chưa biết 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Hoạt Động Thơ: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Thơ: Đi chợ tết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 Đa số trẻ chưa biết 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Hoạt Động Truyện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Cả nhà ăn dưa hấu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( Đa số trẻ chưa biết</a:t>
                      </a: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4580101"/>
                  </a:ext>
                </a:extLst>
              </a:tr>
              <a:tr h="589103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Hoạt Động với đồ vật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Xâu vòng (xâu các loại quả)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Hoạt Động với đồ vật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Xếp chồng ( 2-3 khối </a:t>
                      </a: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Hoạt Động với đồ vật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Xâu vòng (xâu các loại quả)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Hoạt Động với đồ vật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Xếp chồng ( 2-3 khối)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585865"/>
                  </a:ext>
                </a:extLst>
              </a:tr>
              <a:tr h="268755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Hoạt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Động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Nhận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Biết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Qua đu đủ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Hoạt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Động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Nhận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Biết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Quả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cam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Hoạt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Động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Nhận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Biết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Quả bưởi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Hoạt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Động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Nhận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Biết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Quả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cam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234065"/>
                  </a:ext>
                </a:extLst>
              </a:tr>
              <a:tr h="763361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Vận Động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BTPTC: Tập với hoa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VĐCB: Đi </a:t>
                      </a: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có mang vật trên tay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TCVĐ: Bắt bướm </a:t>
                      </a: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(MT 2)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Vận Động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BTPTC: Tập với </a:t>
                      </a: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nơ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VĐCB: Đi trong đường hẹp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TCVĐ: Dung dăng dung dẻ</a:t>
                      </a: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de-DE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de-DE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Vận Động</a:t>
                      </a:r>
                      <a:r>
                        <a:rPr lang="de-DE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de-DE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BTPTC: Tập với hoa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VĐCB: </a:t>
                      </a: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Bò chui dưới gậy kê cao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TCVĐ: </a:t>
                      </a: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Nu na nu nống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fr-FR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Vận Động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BTPTC: Tập với </a:t>
                      </a: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nơ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VĐCB: Đi trong đường hẹp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TCVĐ: Dung dăng dung dẻ</a:t>
                      </a: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de-DE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2872812"/>
                  </a:ext>
                </a:extLst>
              </a:tr>
              <a:tr h="988725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GD Âm nhạc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Nghe hát: Quả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de-DE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TCAN: Kéo cưa lừa xẻ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GD Âm nhạc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de-DE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NH: Màu hoa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TCAN: Nghe âm thanh trống, phách tre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GD Âm nhạc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Nghe hát: </a:t>
                      </a: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Sắp đến tết rồi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TCAN: </a:t>
                      </a: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Tai ai tinh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GD Âm nhạc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de-DE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NH: Màu hoa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TCAN: Nghe âm thanh trống, phách tre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2651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77149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380</Words>
  <Application>Microsoft Office PowerPoint</Application>
  <PresentationFormat>Widescreen</PresentationFormat>
  <Paragraphs>82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Hanh Nguyen</dc:creator>
  <cp:lastModifiedBy>Administrator</cp:lastModifiedBy>
  <cp:revision>15</cp:revision>
  <dcterms:created xsi:type="dcterms:W3CDTF">2023-11-28T12:29:49Z</dcterms:created>
  <dcterms:modified xsi:type="dcterms:W3CDTF">2024-01-02T02:06:07Z</dcterms:modified>
</cp:coreProperties>
</file>