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E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3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1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5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4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4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8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9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7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1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2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A2B0E-871D-486E-B78D-CE1FADFE28B9}" type="datetimeFigureOut">
              <a:rPr lang="en-US" smtClean="0"/>
              <a:t>2/1/2024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75B3-9495-4F15-A4E5-71EFFB943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3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087" y="139337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9190" y="522514"/>
            <a:ext cx="512934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1/2024</a:t>
            </a:r>
          </a:p>
          <a:p>
            <a:r>
              <a:rPr lang="en-US" sz="1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NHÀ TRẺ</a:t>
            </a:r>
          </a:p>
          <a:p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02/1/2024 - 26/1/2024)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147859"/>
              </p:ext>
            </p:extLst>
          </p:nvPr>
        </p:nvGraphicFramePr>
        <p:xfrm>
          <a:off x="212034" y="1289453"/>
          <a:ext cx="11728175" cy="52723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86134">
                  <a:extLst>
                    <a:ext uri="{9D8B030D-6E8A-4147-A177-3AD203B41FA5}">
                      <a16:colId xmlns:a16="http://schemas.microsoft.com/office/drawing/2014/main" val="1377427816"/>
                    </a:ext>
                  </a:extLst>
                </a:gridCol>
                <a:gridCol w="2834641">
                  <a:extLst>
                    <a:ext uri="{9D8B030D-6E8A-4147-A177-3AD203B41FA5}">
                      <a16:colId xmlns:a16="http://schemas.microsoft.com/office/drawing/2014/main" val="1036579437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776494172"/>
                    </a:ext>
                  </a:extLst>
                </a:gridCol>
                <a:gridCol w="2521131">
                  <a:extLst>
                    <a:ext uri="{9D8B030D-6E8A-4147-A177-3AD203B41FA5}">
                      <a16:colId xmlns:a16="http://schemas.microsoft.com/office/drawing/2014/main" val="1100626769"/>
                    </a:ext>
                  </a:extLst>
                </a:gridCol>
                <a:gridCol w="2417389">
                  <a:extLst>
                    <a:ext uri="{9D8B030D-6E8A-4147-A177-3AD203B41FA5}">
                      <a16:colId xmlns:a16="http://schemas.microsoft.com/office/drawing/2014/main" val="3603337856"/>
                    </a:ext>
                  </a:extLst>
                </a:gridCol>
              </a:tblGrid>
              <a:tr h="963417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HOẠT ĐỘNG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 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gà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fr-FR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1/1/2024 - 05/01/2024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 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mèo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fr-FR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8/01/2024 - 12/01/2024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 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cá vàng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fr-FR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15/01/2024 - 19/01/2024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 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voi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fr-FR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22/01/2024 - 26/01/2024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64928"/>
                  </a:ext>
                </a:extLst>
              </a:tr>
              <a:tr h="869778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Truyện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Quả trứng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Truyện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Mèo nhát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Thơ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cá vàng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Hoạt Động Thơ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voi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Đa số trẻ chưa biết 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80101"/>
                  </a:ext>
                </a:extLst>
              </a:tr>
              <a:tr h="648334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 màu làm ổ rơm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(Tiết mẫu)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 màu con chim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Tiết mẫu )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 màu làm mặt nước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Tiết mẫu)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 ngón tay trang trí cánh bướm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Tiết mẫu)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85865"/>
                  </a:ext>
                </a:extLst>
              </a:tr>
              <a:tr h="628203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 BIẾT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gà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mèo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Cá vàng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voi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34065"/>
                  </a:ext>
                </a:extLst>
              </a:tr>
              <a:tr h="122800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PTVĐ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Tập với vòng.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Bò trườn qua vật cản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Bóng tròn to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Tập với nơ.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Nhún bật về phía trước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Dung dăng dung dẻ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Tập với vòng.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Bật qua vạch kẻ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Dung dăng dung dẻ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3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BTPTC: Tập với nơ.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VĐCB: Đi bước vào các ô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TCVĐ: Dung dăng dung dẻ.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872812"/>
                  </a:ext>
                </a:extLst>
              </a:tr>
              <a:tr h="895762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457200" algn="l"/>
                        </a:tabLs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GDAN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DH: Con gà trống mèo con và cún con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-TCAN: </a:t>
                      </a:r>
                      <a:r>
                        <a:rPr lang="fr-FR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Ai nhanh nhất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DH: Là con mèo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NH : Thương con mèo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VĐ : Con gà trống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NH: Cá vàng bơi</a:t>
                      </a: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Chú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voi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con ở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bản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đôn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TCAN: Ai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đoán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giỏi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714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296</Words>
  <Application>Microsoft Office PowerPoint</Application>
  <PresentationFormat>Widescreen</PresentationFormat>
  <Paragraphs>73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Administrator</cp:lastModifiedBy>
  <cp:revision>14</cp:revision>
  <dcterms:created xsi:type="dcterms:W3CDTF">2023-11-28T12:29:49Z</dcterms:created>
  <dcterms:modified xsi:type="dcterms:W3CDTF">2024-01-02T02:10:07Z</dcterms:modified>
</cp:coreProperties>
</file>