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E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1/2024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A3</a:t>
            </a:r>
            <a:endParaRPr lang="en-US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02/1/2024 - 26/1/2024)</a:t>
            </a:r>
            <a:endParaRPr lang="en-US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86742"/>
              </p:ext>
            </p:extLst>
          </p:nvPr>
        </p:nvGraphicFramePr>
        <p:xfrm>
          <a:off x="212034" y="1289453"/>
          <a:ext cx="11728175" cy="567414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86134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834641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521131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17389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907524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 xanh quanh bé </a:t>
                      </a: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2/1 - 5/1/2024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 và hạt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8/1 - 12/1/2024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loại rau bé thích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15/1 - 19/1/2024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Ích lợi của cây đối với con người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22\1- 26/1/2024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6977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VĐ: Em Yêu cây xanh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Vườn cây của ba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TCÂN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Nhìn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</a:t>
                      </a: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Ném trúng đích thẳng đứng </a:t>
                      </a:r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thay đổi tốc độ theo hiệu lệnh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Thả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đỉa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Bầu và bí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Quả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TCÂN: Ai nhanh nhất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96)</a:t>
                      </a:r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Trèo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xuống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7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gióng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thang.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lò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5m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TCVĐ: Kéo co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64833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b, d, đ</a:t>
                      </a:r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b, d, đ</a:t>
                      </a:r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quen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h, k</a:t>
                      </a:r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it-IT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h, k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62820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24)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 rau bé thích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26)</a:t>
                      </a:r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23)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122800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 độ dài 1 vật bằng các đơn vị đo 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41)</a:t>
                      </a:r>
                      <a:endParaRPr lang="en-US" sz="11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9,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9,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9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Tách gộp trong phạm vi 9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400" dirty="0"/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 luyện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400" dirty="0"/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89576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Quả bầu tiên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65)</a:t>
                      </a:r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vườn cây ăn quả 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Đề tài)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 từ lá cây 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(Đề tài)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endParaRPr lang="en-US" sz="14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7714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321</Words>
  <Application>Microsoft Office PowerPoint</Application>
  <PresentationFormat>Widescreen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ADMIN</cp:lastModifiedBy>
  <cp:revision>12</cp:revision>
  <dcterms:created xsi:type="dcterms:W3CDTF">2023-11-28T12:29:49Z</dcterms:created>
  <dcterms:modified xsi:type="dcterms:W3CDTF">2024-01-02T01:40:45Z</dcterms:modified>
</cp:coreProperties>
</file>