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-14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pPr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20909" y="190525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12/2024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LỚP MẪU GIÁO NHỠ - B3</a:t>
            </a:r>
          </a:p>
          <a:p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02/12- 27/12/2024)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978456"/>
              </p:ext>
            </p:extLst>
          </p:nvPr>
        </p:nvGraphicFramePr>
        <p:xfrm>
          <a:off x="2" y="990744"/>
          <a:ext cx="12192000" cy="93085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08958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1767842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739317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con</a:t>
                      </a:r>
                      <a:r>
                        <a:rPr lang="vi-VN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vật nuôi trong gia đình</a:t>
                      </a: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2/12- 6/12/2024)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con vật sống dưới nước</a:t>
                      </a: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9- 13/12/2024)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với chú bộ đội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(16- 20/12/2024)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vi-VN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vi-VN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vật sống trong rừng</a:t>
                      </a:r>
                      <a:r>
                        <a:rPr 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23- 27/12/2024)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2733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PTV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tục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hướng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15m</a:t>
                      </a: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cưa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lừa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xẻ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VĐCB: Ném trúng đích thẳng đứng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TCVĐ: Lộn cầu vồng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b="1" i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(MT 4)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VĐCB: Bật xa 35cm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TCVĐ: Bắt trước tạo dáng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PTVĐ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VĐCB: Đập bóng xuống sàn và bắt bóng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 TCVĐ: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Trời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nắng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trời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mưa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101235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HĐKP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số con vật nuôi trong gia đình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MT25)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Chú giải phóng quân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(MT 53)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HĐKP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 chuyện về ngày 22/12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(MT80)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Cáo, Thỏ và gà trống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(Đa số trẻ chưa biết)              </a:t>
                      </a:r>
                      <a:r>
                        <a:rPr lang="vi-VN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( MT 61)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141419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HĐTH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án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xe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trắng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PP STEAM)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HĐTH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vảy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vi-VN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con côn trùng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(Tiết đề tài)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HĐTH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 nét và tô màu con cá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PT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Đề tài )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108398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Tách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gộp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vi 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biệt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tam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giác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vuông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39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sắp xếp theo quy tắc  2-3,3-2 (dấu hiệu hình dạng) </a:t>
                      </a:r>
                      <a:r>
                        <a:rPr lang="en-US" sz="18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 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 37)</a:t>
                      </a:r>
                      <a:r>
                        <a:rPr lang="vi-VN" sz="1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vi-V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xác định vị trí của đồ vật ở phía trên, dưới, trước, sau so với bạn khác </a:t>
                      </a:r>
                      <a:r>
                        <a:rPr lang="vi-VN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41)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108764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HĐAN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Vì sao con mèo rửa mặt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Mèo đi câu cá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TCAN: Ô cửa bí mật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HĐAN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Cá vàng bơi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Tôm, cua cá thi tài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TCAN: Nghe giai điệu đoán tên bài hát.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 MT 88)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</a:t>
                      </a:r>
                      <a:r>
                        <a:rPr lang="vi-VN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HĐAN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 :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TCAN: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Chuông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kêu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đâu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vi-VN" sz="1800" b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HĐAN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voi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NH: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rừng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TCAN: Tai ai tinh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pt-BR" sz="18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pt-BR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 90</a:t>
                      </a:r>
                      <a:r>
                        <a:rPr lang="vi-VN" sz="1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435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460</Words>
  <Application>Microsoft Office PowerPoint</Application>
  <PresentationFormat>Widescreen</PresentationFormat>
  <Paragraphs>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Yenphiyen</cp:lastModifiedBy>
  <cp:revision>26</cp:revision>
  <dcterms:created xsi:type="dcterms:W3CDTF">2023-11-28T12:29:49Z</dcterms:created>
  <dcterms:modified xsi:type="dcterms:W3CDTF">2024-11-24T16:12:31Z</dcterms:modified>
</cp:coreProperties>
</file>