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1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5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4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8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7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2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2B0E-871D-486E-B78D-CE1FADFE28B9}" type="datetimeFigureOut">
              <a:rPr lang="en-US" smtClean="0"/>
              <a:pPr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3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20909" y="190525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01/2025</a:t>
            </a:r>
          </a:p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B3</a:t>
            </a:r>
          </a:p>
          <a:p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30/12- 24/01/2025)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53924"/>
              </p:ext>
            </p:extLst>
          </p:nvPr>
        </p:nvGraphicFramePr>
        <p:xfrm>
          <a:off x="2" y="990744"/>
          <a:ext cx="12192000" cy="785327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108958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1767842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739317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r>
                        <a:rPr lang="pt-BR" sz="14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 xuân đến rồi</a:t>
                      </a:r>
                      <a:r>
                        <a:rPr lang="en-US" sz="14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30/12- 3/1/2025)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 mùa xuân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6- 10/1/2025)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 số lễ hội mùa xuân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(13- 17/1/2025)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14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đón</a:t>
                      </a:r>
                      <a:r>
                        <a:rPr lang="en-US" sz="14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tết</a:t>
                      </a:r>
                      <a:endParaRPr lang="en-US" sz="1400" b="1" kern="12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20- 24/1/2025)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82733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PTV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VĐCB: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khuỵu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gối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TCVĐ: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Kéo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VĐCB: Đi kiễng gót, đi bằng gót chân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TCVĐ: Lộn cầu vồng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PTVĐ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VĐCB: Trèo qua ghế dài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TCVĐ: A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 ném xa hơn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VĐCB: Lăn bóng và di chuyển theo bóng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TCVĐ: Mèo và chim sẻ</a:t>
                      </a:r>
                      <a:r>
                        <a:rPr lang="vi-VN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101235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HĐKP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đón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tết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Sự tích mùa xuân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HĐKP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lễ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(MT50)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Tết đang vào nh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à</a:t>
                      </a: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(Đa số trẻ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biết)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41419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HĐTH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cành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đào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pt-BR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HĐTH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Xé dán lá cây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BR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MT89)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HĐTH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 theo đề tài tự chon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MT100)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(Tiết đề tài)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HĐTH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chiếc ghế đứng được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(Ứng dụng pp STEAM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108398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gọi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vuông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đếm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5</a:t>
                      </a:r>
                    </a:p>
                    <a:p>
                      <a:r>
                        <a:rPr lang="pt-BR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(MT 35)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vi-V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</a:t>
                      </a: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Tách gộp nhóm đối tượng có số lượng là 5 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fr-FR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 33, 34)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LQVT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Dạy trẻ so sánh nhận biết sự bằng nhau của 2 đối tượng</a:t>
                      </a:r>
                      <a:endParaRPr lang="en-US" sz="12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08764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DH: Mùa Xuân đến rồi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NH: Hoa lá mùa xuân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TCÂN: Hái hoa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</a:t>
                      </a:r>
                      <a:r>
                        <a:rPr lang="pt-BR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pt-BR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DH: Hoa trong vườn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NH: Hoa thơm bướm lượn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TCÂN: Nghe giai điệu đoán tên bài hát.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</a:t>
                      </a:r>
                      <a:r>
                        <a:rPr lang="pt-BR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DH: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múa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mừng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 :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Khúc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TCÂN: Tai ai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</a:t>
                      </a: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DH: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tết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rồi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 :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ơi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TCÂN: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Chuông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kêu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đâu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435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439</Words>
  <Application>Microsoft Office PowerPoint</Application>
  <PresentationFormat>Widescreen</PresentationFormat>
  <Paragraphs>87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Yenphiyen</cp:lastModifiedBy>
  <cp:revision>27</cp:revision>
  <dcterms:created xsi:type="dcterms:W3CDTF">2023-11-28T12:29:49Z</dcterms:created>
  <dcterms:modified xsi:type="dcterms:W3CDTF">2024-12-26T05:54:18Z</dcterms:modified>
</cp:coreProperties>
</file>