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3" r:id="rId6"/>
    <p:sldId id="262" r:id="rId7"/>
    <p:sldId id="259" r:id="rId8"/>
    <p:sldId id="260" r:id="rId9"/>
    <p:sldId id="267" r:id="rId10"/>
    <p:sldId id="268" r:id="rId11"/>
    <p:sldId id="269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5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0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5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56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6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67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5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7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6187E-4283-48C0-AAF5-A015EF056F19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7D20-7ADD-4EEA-B56A-7A9F0FA7E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676400"/>
            <a:ext cx="6781800" cy="2286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"/>
            <a:ext cx="7924800" cy="1371600"/>
          </a:xfrm>
        </p:spPr>
        <p:txBody>
          <a:bodyPr>
            <a:normAutofit/>
          </a:bodyPr>
          <a:lstStyle/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MẦM NON B NGŨ HIỆP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2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Káº¿t quáº£ hÃ¬nh áº£nh cho con chÃ³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718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18495" r="5093" b="18103"/>
          <a:stretch/>
        </p:blipFill>
        <p:spPr bwMode="auto">
          <a:xfrm>
            <a:off x="2514600" y="3534641"/>
            <a:ext cx="4558145" cy="2802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Káº¿t quáº£ hÃ¬nh áº£nh cho con chÃ³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50000"/>
          <a:stretch/>
        </p:blipFill>
        <p:spPr bwMode="auto">
          <a:xfrm>
            <a:off x="4343400" y="304800"/>
            <a:ext cx="43434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289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-0.36545 0.117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72306"/>
            <a:ext cx="3048000" cy="3048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áº¿t quáº£ hÃ¬nh áº£nh cho kÃ­nh ÄÃ¡ng yÃª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08"/>
          <a:stretch/>
        </p:blipFill>
        <p:spPr bwMode="auto">
          <a:xfrm>
            <a:off x="5159086" y="761999"/>
            <a:ext cx="3314269" cy="23303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Káº¿t quáº£ hÃ¬nh áº£nh cho hoáº¡t hÃ¬nh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51600"/>
            <a:ext cx="3596555" cy="2496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733800" cy="245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9296400" y="1070157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445171" y="4572000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203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39306E-6 L -0.69045 0.0841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31" y="4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19653E-6 L -0.17344 0.0402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20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5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9905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70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85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" t="43300" r="61466" b="5632"/>
          <a:stretch/>
        </p:blipFill>
        <p:spPr>
          <a:xfrm>
            <a:off x="2514600" y="3124200"/>
            <a:ext cx="2985655" cy="2715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766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>
                <a:latin typeface="Times New Roman" pitchFamily="18" charset="0"/>
                <a:cs typeface="Times New Roman" pitchFamily="18" charset="0"/>
              </a:rPr>
              <a:t>Trò chơi: Ai tinh mắt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2362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1. </a:t>
            </a:r>
          </a:p>
        </p:txBody>
      </p:sp>
    </p:spTree>
    <p:extLst>
      <p:ext uri="{BB962C8B-B14F-4D97-AF65-F5344CB8AC3E}">
        <p14:creationId xmlns:p14="http://schemas.microsoft.com/office/powerpoint/2010/main" val="4177559354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51609"/>
            <a:ext cx="2835818" cy="28401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39624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58460"/>
          <a:stretch/>
        </p:blipFill>
        <p:spPr bwMode="auto">
          <a:xfrm>
            <a:off x="5181600" y="762000"/>
            <a:ext cx="2861634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144000" y="4419600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25289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7" t="7560" r="25539" b="6264"/>
          <a:stretch/>
        </p:blipFill>
        <p:spPr bwMode="auto">
          <a:xfrm>
            <a:off x="997527" y="332509"/>
            <a:ext cx="2881746" cy="31588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áº¿t quáº£ hÃ¬nh áº£nh cho 2 chiáº¿c thÃ¬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8" t="2181" r="18546"/>
          <a:stretch/>
        </p:blipFill>
        <p:spPr bwMode="auto">
          <a:xfrm>
            <a:off x="5105400" y="318654"/>
            <a:ext cx="2848635" cy="3131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676650" cy="2757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144000" y="1122217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1102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79167 0.1141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83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Ã¬nh áº£nh cÃ³ liÃ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2" y="3687973"/>
            <a:ext cx="2895599" cy="28343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94620"/>
            <a:ext cx="3581401" cy="273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Ã¬nh áº£nh cÃ³ liÃªn qua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1" b="23395"/>
          <a:stretch/>
        </p:blipFill>
        <p:spPr bwMode="auto">
          <a:xfrm>
            <a:off x="4810124" y="594620"/>
            <a:ext cx="3648076" cy="26819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178636" y="4343162"/>
            <a:ext cx="12192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91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27049 -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01782"/>
            <a:ext cx="2571749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855" y="3505200"/>
            <a:ext cx="2647949" cy="2663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9906000" y="2656325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9601200" y="397164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601200" y="4572000"/>
            <a:ext cx="1676400" cy="2189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5547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26667 0.0159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7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1214E-6 L -0.26667 -0.1149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-5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83237E-6 L -0.30833 0.1641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8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1325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55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Káº¿t quáº£ hÃ¬nh áº£nh cho ngÃ´i nhÃ 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3345"/>
            <a:ext cx="3195484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2911"/>
            <a:ext cx="3402192" cy="34754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Káº¿t quáº£ hÃ¬nh áº£nh cho bÃ´ng hoa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7000" y="3352800"/>
            <a:ext cx="3124200" cy="3364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9296400" y="4331164"/>
            <a:ext cx="1198418" cy="1430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.Vn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255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36545 -0.0023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87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.VnArial</vt:lpstr>
      <vt:lpstr>Arial</vt:lpstr>
      <vt:lpstr>Calibri</vt:lpstr>
      <vt:lpstr>Times New Roman</vt:lpstr>
      <vt:lpstr>Office Theme</vt:lpstr>
      <vt:lpstr>Dạy trẻ đếm số 2. Nhận biết nhóm có 2 đối tượng. Nhận biết chữ số 2</vt:lpstr>
      <vt:lpstr>Ổn định tổ chức</vt:lpstr>
      <vt:lpstr>Trò chơi: Ai tinh mắt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Trò chơi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Dạy trẻ đếm số 2. Nhận biết nhóm có 2 đối tượng. Nhận biết chữ số 2</dc:title>
  <dc:creator>SKY</dc:creator>
  <cp:lastModifiedBy>Administrator</cp:lastModifiedBy>
  <cp:revision>16</cp:revision>
  <dcterms:created xsi:type="dcterms:W3CDTF">2018-10-04T04:12:17Z</dcterms:created>
  <dcterms:modified xsi:type="dcterms:W3CDTF">2024-02-21T04:15:27Z</dcterms:modified>
</cp:coreProperties>
</file>