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4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4E64EF1-6457-49DA-B540-CF5DDCECFB26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A08FA-5F51-4161-9411-F722BEFDD390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87AEA65E-A6AB-4F76-8E17-14EAA063DE2F}">
      <dgm:prSet phldrT="[Text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Nguyên tắc 2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895C1-A590-4607-960B-C0B87C62C027}" type="parTrans" cxnId="{7EEA0BC7-67D4-43F7-915A-CA437244341A}">
      <dgm:prSet/>
      <dgm:spPr/>
      <dgm:t>
        <a:bodyPr/>
        <a:lstStyle/>
        <a:p>
          <a:endParaRPr lang="en-US"/>
        </a:p>
      </dgm:t>
    </dgm:pt>
    <dgm:pt modelId="{9EDDAD29-CC1D-4607-88BB-FED8BD78F57F}" type="sibTrans" cxnId="{7EEA0BC7-67D4-43F7-915A-CA437244341A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21C92601-F3F9-46D2-9607-EAD4249F8BDB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A0BC7-67D4-43F7-915A-CA437244341A}" srcId="{FD6BAF66-1398-4F25-AE51-480AFF768FB9}" destId="{87AEA65E-A6AB-4F76-8E17-14EAA063DE2F}" srcOrd="0" destOrd="0" parTransId="{3E9895C1-A590-4607-960B-C0B87C62C027}" sibTransId="{9EDDAD29-CC1D-4607-88BB-FED8BD78F57F}"/>
    <dgm:cxn modelId="{59A843A7-E296-4F97-B475-B169CE004667}" type="presOf" srcId="{FD6BAF66-1398-4F25-AE51-480AFF768FB9}" destId="{D58CD9AA-1128-4127-91C8-82759C29B05F}" srcOrd="0" destOrd="0" presId="urn:microsoft.com/office/officeart/2005/8/layout/vProcess5"/>
    <dgm:cxn modelId="{F2ED43D4-CED9-4758-89F4-D2A5B431623F}" type="presOf" srcId="{87AEA65E-A6AB-4F76-8E17-14EAA063DE2F}" destId="{21C92601-F3F9-46D2-9607-EAD4249F8BDB}" srcOrd="0" destOrd="0" presId="urn:microsoft.com/office/officeart/2005/8/layout/vProcess5"/>
    <dgm:cxn modelId="{E0206E5E-B78B-41DB-AAF1-A953408050E8}" type="presParOf" srcId="{D58CD9AA-1128-4127-91C8-82759C29B05F}" destId="{8B0B355D-9EE0-457C-98D6-CAB8E3B51F32}" srcOrd="0" destOrd="0" presId="urn:microsoft.com/office/officeart/2005/8/layout/vProcess5"/>
    <dgm:cxn modelId="{4AD3CF1B-5F76-40CA-B2AD-9043DCB059B7}" type="presParOf" srcId="{D58CD9AA-1128-4127-91C8-82759C29B05F}" destId="{21C92601-F3F9-46D2-9607-EAD4249F8BD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F8CFB-5F29-4752-94C6-B1BBB1DCDF8F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EAA4F050-6059-4313-9A99-C8CD2726932B}">
      <dgm:prSet phldrT="[Text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Nguyên tắc 4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2E0E7-3D05-4B18-A5B4-5D5C812A3B05}" type="parTrans" cxnId="{290295ED-25B7-40C2-9DE3-837F3C6355D2}">
      <dgm:prSet/>
      <dgm:spPr/>
      <dgm:t>
        <a:bodyPr/>
        <a:lstStyle/>
        <a:p>
          <a:endParaRPr lang="en-US"/>
        </a:p>
      </dgm:t>
    </dgm:pt>
    <dgm:pt modelId="{45D142CB-6A2C-464A-BD78-CC6A95E7E403}" type="sibTrans" cxnId="{290295ED-25B7-40C2-9DE3-837F3C6355D2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D94B20DA-A834-4543-A428-9E607980391E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01DCE-395A-4BC1-886A-7C3B46E47A90}" type="presOf" srcId="{EAA4F050-6059-4313-9A99-C8CD2726932B}" destId="{D94B20DA-A834-4543-A428-9E607980391E}" srcOrd="0" destOrd="0" presId="urn:microsoft.com/office/officeart/2005/8/layout/vProcess5"/>
    <dgm:cxn modelId="{290295ED-25B7-40C2-9DE3-837F3C6355D2}" srcId="{FD6BAF66-1398-4F25-AE51-480AFF768FB9}" destId="{EAA4F050-6059-4313-9A99-C8CD2726932B}" srcOrd="0" destOrd="0" parTransId="{6FB2E0E7-3D05-4B18-A5B4-5D5C812A3B05}" sibTransId="{45D142CB-6A2C-464A-BD78-CC6A95E7E403}"/>
    <dgm:cxn modelId="{69B89466-1697-4C9F-8A9C-4FC97F24E637}" type="presOf" srcId="{FD6BAF66-1398-4F25-AE51-480AFF768FB9}" destId="{D58CD9AA-1128-4127-91C8-82759C29B05F}" srcOrd="0" destOrd="0" presId="urn:microsoft.com/office/officeart/2005/8/layout/vProcess5"/>
    <dgm:cxn modelId="{3BE2E7A1-388F-432F-95C4-8D1A684E5CC1}" type="presParOf" srcId="{D58CD9AA-1128-4127-91C8-82759C29B05F}" destId="{8B0B355D-9EE0-457C-98D6-CAB8E3B51F32}" srcOrd="0" destOrd="0" presId="urn:microsoft.com/office/officeart/2005/8/layout/vProcess5"/>
    <dgm:cxn modelId="{5F5D45B7-7A15-4BD6-B938-48696C168A5F}" type="presParOf" srcId="{D58CD9AA-1128-4127-91C8-82759C29B05F}" destId="{D94B20DA-A834-4543-A428-9E607980391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92601-F3F9-46D2-9607-EAD4249F8BDB}">
      <dsp:nvSpPr>
        <dsp:cNvPr id="0" name=""/>
        <dsp:cNvSpPr/>
      </dsp:nvSpPr>
      <dsp:spPr>
        <a:xfrm>
          <a:off x="0" y="971550"/>
          <a:ext cx="6096000" cy="1943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Nguyên tắc 2</a:t>
          </a:r>
          <a:endParaRPr lang="en-US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11" y="1028461"/>
        <a:ext cx="5982178" cy="1829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B20DA-A834-4543-A428-9E607980391E}">
      <dsp:nvSpPr>
        <dsp:cNvPr id="0" name=""/>
        <dsp:cNvSpPr/>
      </dsp:nvSpPr>
      <dsp:spPr>
        <a:xfrm>
          <a:off x="0" y="1016000"/>
          <a:ext cx="6096000" cy="203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Nguyên tắc 4</a:t>
          </a:r>
          <a:endParaRPr lang="en-US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15" y="1075515"/>
        <a:ext cx="5976970" cy="1912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D41A2-C74B-4F95-98D2-2D2761AA9D9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4232A-AD5A-4CDA-AAC2-6FEA119F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2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80D79-BD49-4CCD-B8C3-AE2D9E5CBA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42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8E437-5CE1-41C2-994D-470D92D0B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18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80D79-BD49-4CCD-B8C3-AE2D9E5CBA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730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8E437-5CE1-41C2-994D-470D92D0B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63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8E437-5CE1-41C2-994D-470D92D0B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27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8E437-5CE1-41C2-994D-470D92D0B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126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80D79-BD49-4CCD-B8C3-AE2D9E5CBA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59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8E437-5CE1-41C2-994D-470D92D0B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81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5118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7218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7528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5060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2375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0233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7739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1462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6659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5561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5211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91647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5016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6880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3212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51069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01177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88837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03812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02534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9419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2106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06956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64862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5502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6842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43302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34208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01992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267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40221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22817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290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20480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56635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28947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4353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44658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73673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26895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03467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78631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78146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7783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04354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95868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23742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24776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61765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84820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8483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7175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2497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0271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7988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9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8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jpeg"/><Relationship Id="rId12" Type="http://schemas.microsoft.com/office/2007/relationships/diagramDrawing" Target="../diagrams/drawing1.xml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11" Type="http://schemas.openxmlformats.org/officeDocument/2006/relationships/diagramColors" Target="../diagrams/colors1.xml"/><Relationship Id="rId5" Type="http://schemas.openxmlformats.org/officeDocument/2006/relationships/notesSlide" Target="../notesSlides/notesSlide1.xml"/><Relationship Id="rId10" Type="http://schemas.openxmlformats.org/officeDocument/2006/relationships/diagramQuickStyle" Target="../diagrams/quickStyle1.xml"/><Relationship Id="rId4" Type="http://schemas.openxmlformats.org/officeDocument/2006/relationships/slideLayout" Target="../slideLayouts/slideLayout1.xml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fif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3.png"/><Relationship Id="rId3" Type="http://schemas.openxmlformats.org/officeDocument/2006/relationships/audio" Target="../media/media3.m4a"/><Relationship Id="rId7" Type="http://schemas.openxmlformats.org/officeDocument/2006/relationships/image" Target="../media/image8.pn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microsoft.com/office/2007/relationships/media" Target="../media/media3.m4a"/><Relationship Id="rId16" Type="http://schemas.openxmlformats.org/officeDocument/2006/relationships/diagramColors" Target="../diagrams/colors3.xml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11" Type="http://schemas.openxmlformats.org/officeDocument/2006/relationships/diagramColors" Target="../diagrams/colors2.xml"/><Relationship Id="rId5" Type="http://schemas.openxmlformats.org/officeDocument/2006/relationships/notesSlide" Target="../notesSlides/notesSlide3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slideLayout" Target="../slideLayouts/slideLayout23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f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fif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.png"/><Relationship Id="rId3" Type="http://schemas.openxmlformats.org/officeDocument/2006/relationships/audio" Target="../media/media6.m4a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QuickStyle" Target="../diagrams/quickStyle5.xml"/><Relationship Id="rId3" Type="http://schemas.openxmlformats.org/officeDocument/2006/relationships/slideLayout" Target="../slideLayouts/slideLayout45.xml"/><Relationship Id="rId7" Type="http://schemas.openxmlformats.org/officeDocument/2006/relationships/diagramLayout" Target="../diagrams/layout4.xml"/><Relationship Id="rId12" Type="http://schemas.openxmlformats.org/officeDocument/2006/relationships/diagramLayout" Target="../diagrams/layout5.xml"/><Relationship Id="rId2" Type="http://schemas.openxmlformats.org/officeDocument/2006/relationships/audio" Target="../media/media7.m4a"/><Relationship Id="rId16" Type="http://schemas.openxmlformats.org/officeDocument/2006/relationships/image" Target="../media/image3.png"/><Relationship Id="rId1" Type="http://schemas.microsoft.com/office/2007/relationships/media" Target="../media/media7.m4a"/><Relationship Id="rId6" Type="http://schemas.openxmlformats.org/officeDocument/2006/relationships/diagramData" Target="../diagrams/data4.xml"/><Relationship Id="rId11" Type="http://schemas.openxmlformats.org/officeDocument/2006/relationships/diagramData" Target="../diagrams/data5.xml"/><Relationship Id="rId5" Type="http://schemas.openxmlformats.org/officeDocument/2006/relationships/image" Target="../media/image16.jpg"/><Relationship Id="rId15" Type="http://schemas.microsoft.com/office/2007/relationships/diagramDrawing" Target="../diagrams/drawing5.xml"/><Relationship Id="rId10" Type="http://schemas.microsoft.com/office/2007/relationships/diagramDrawing" Target="../diagrams/drawing4.xml"/><Relationship Id="rId4" Type="http://schemas.openxmlformats.org/officeDocument/2006/relationships/notesSlide" Target="../notesSlides/notesSlide7.xml"/><Relationship Id="rId9" Type="http://schemas.openxmlformats.org/officeDocument/2006/relationships/diagramColors" Target="../diagrams/colors4.xml"/><Relationship Id="rId14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7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TTT - GDCD 6 - Tiết 27">
            <a:extLst>
              <a:ext uri="{FF2B5EF4-FFF2-40B4-BE49-F238E27FC236}">
                <a16:creationId xmlns:a16="http://schemas.microsoft.com/office/drawing/2014/main" id="{0D50BB2F-28BB-49CF-BAD2-3A6AE2F55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"/>
            <a:ext cx="92930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B5352BC-1A64-4640-9D45-846E5BA56775}"/>
              </a:ext>
            </a:extLst>
          </p:cNvPr>
          <p:cNvSpPr/>
          <p:nvPr/>
        </p:nvSpPr>
        <p:spPr>
          <a:xfrm>
            <a:off x="3480952" y="3608614"/>
            <a:ext cx="5074394" cy="12192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05633" bIns="161439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smtClean="0">
                <a:ln/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tắc 1</a:t>
            </a:r>
            <a:endParaRPr lang="en-US" sz="4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BE9E94-7B0E-408A-B45D-0D08EEC18636}"/>
              </a:ext>
            </a:extLst>
          </p:cNvPr>
          <p:cNvSpPr/>
          <p:nvPr/>
        </p:nvSpPr>
        <p:spPr>
          <a:xfrm>
            <a:off x="5621909" y="2200548"/>
            <a:ext cx="792480" cy="1319167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00943" y="782859"/>
            <a:ext cx="7238999" cy="1146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nguyên tắc an toàn </a:t>
            </a:r>
          </a:p>
          <a:p>
            <a:pPr algn="ctr"/>
            <a:r>
              <a:rPr lang="en-US" sz="4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 với đồ dùng sắc nhọn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4741542"/>
      </p:ext>
    </p:extLst>
  </p:cSld>
  <p:clrMapOvr>
    <a:masterClrMapping/>
  </p:clrMapOvr>
  <p:transition spd="slow" advTm="78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6029" y="76201"/>
            <a:ext cx="10548257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 tự ý sử dụng đồ dùng sắc nhọn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1828801"/>
            <a:ext cx="2638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14631" y="2057558"/>
            <a:ext cx="5105401" cy="3842656"/>
            <a:chOff x="1014631" y="2057558"/>
            <a:chExt cx="5105401" cy="3842656"/>
          </a:xfrm>
        </p:grpSpPr>
        <p:sp>
          <p:nvSpPr>
            <p:cNvPr id="8" name="Oval 7"/>
            <p:cNvSpPr/>
            <p:nvPr/>
          </p:nvSpPr>
          <p:spPr>
            <a:xfrm>
              <a:off x="1014631" y="2057558"/>
              <a:ext cx="5105401" cy="384265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159" y="2536687"/>
              <a:ext cx="2634344" cy="276127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297818" y="1828801"/>
            <a:ext cx="5377543" cy="3929742"/>
            <a:chOff x="6297818" y="1828801"/>
            <a:chExt cx="5377543" cy="3929742"/>
          </a:xfrm>
        </p:grpSpPr>
        <p:sp>
          <p:nvSpPr>
            <p:cNvPr id="6" name="Oval 5"/>
            <p:cNvSpPr/>
            <p:nvPr/>
          </p:nvSpPr>
          <p:spPr>
            <a:xfrm>
              <a:off x="6297818" y="1828801"/>
              <a:ext cx="5377543" cy="392974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560" y="2536687"/>
              <a:ext cx="3459398" cy="2352899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8761795" y="2590800"/>
              <a:ext cx="797841" cy="858982"/>
            </a:xfrm>
            <a:prstGeom prst="line">
              <a:avLst/>
            </a:prstGeom>
            <a:ln w="635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718630" y="2674279"/>
              <a:ext cx="894101" cy="692024"/>
            </a:xfrm>
            <a:prstGeom prst="line">
              <a:avLst/>
            </a:prstGeom>
            <a:ln w="635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3622665"/>
      </p:ext>
    </p:extLst>
  </p:cSld>
  <p:clrMapOvr>
    <a:masterClrMapping/>
  </p:clrMapOvr>
  <p:transition spd="slow" advTm="6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2AA48D-1F67-4B4A-BB7A-AE364706A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781" y="0"/>
            <a:ext cx="9471187" cy="70104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88685446"/>
              </p:ext>
            </p:extLst>
          </p:nvPr>
        </p:nvGraphicFramePr>
        <p:xfrm>
          <a:off x="3048000" y="2362200"/>
          <a:ext cx="6096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966106"/>
      </p:ext>
    </p:extLst>
  </p:cSld>
  <p:clrMapOvr>
    <a:masterClrMapping/>
  </p:clrMapOvr>
  <p:transition spd="slow" advTm="33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6029" y="76201"/>
            <a:ext cx="1054825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 dụng đồ vật phải có sự hướng dẫn của người lớn</a:t>
            </a:r>
            <a:endParaRPr kumimoji="0" lang="en-US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1828801"/>
            <a:ext cx="2638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26029" y="2536687"/>
            <a:ext cx="5105401" cy="4158500"/>
            <a:chOff x="664028" y="1317171"/>
            <a:chExt cx="5105401" cy="4158500"/>
          </a:xfrm>
        </p:grpSpPr>
        <p:sp>
          <p:nvSpPr>
            <p:cNvPr id="8" name="Oval 7"/>
            <p:cNvSpPr/>
            <p:nvPr/>
          </p:nvSpPr>
          <p:spPr>
            <a:xfrm>
              <a:off x="664028" y="1317171"/>
              <a:ext cx="5105401" cy="41585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578" y="2090373"/>
              <a:ext cx="3891237" cy="242719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742779" y="936172"/>
            <a:ext cx="5377543" cy="3929742"/>
            <a:chOff x="6742779" y="936172"/>
            <a:chExt cx="5377543" cy="3929742"/>
          </a:xfrm>
        </p:grpSpPr>
        <p:sp>
          <p:nvSpPr>
            <p:cNvPr id="6" name="Oval 5"/>
            <p:cNvSpPr/>
            <p:nvPr/>
          </p:nvSpPr>
          <p:spPr>
            <a:xfrm>
              <a:off x="6742779" y="936172"/>
              <a:ext cx="5377543" cy="392974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8321" y="1585898"/>
              <a:ext cx="3766457" cy="2630289"/>
            </a:xfrm>
            <a:prstGeom prst="rect">
              <a:avLst/>
            </a:prstGeom>
          </p:spPr>
        </p:pic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11176"/>
      </p:ext>
    </p:extLst>
  </p:cSld>
  <p:clrMapOvr>
    <a:masterClrMapping/>
  </p:clrMapOvr>
  <p:transition spd="slow" advTm="124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0" y="2457450"/>
            <a:ext cx="6096000" cy="1943100"/>
            <a:chOff x="0" y="971550"/>
            <a:chExt cx="6096000" cy="19431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971550"/>
              <a:ext cx="6096000" cy="194310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56911" y="1028461"/>
              <a:ext cx="5982178" cy="18292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 tắc 3</a:t>
              </a:r>
              <a:endParaRPr lang="en-US" sz="6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244"/>
      </p:ext>
    </p:extLst>
  </p:cSld>
  <p:clrMapOvr>
    <a:masterClrMapping/>
  </p:clrMapOvr>
  <p:transition spd="slow" advTm="25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6029" y="76201"/>
            <a:ext cx="10548257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Nhắc nhở người lớn khi thấy đồ vật nguy hiểm</a:t>
            </a:r>
            <a:endParaRPr kumimoji="0" lang="en-US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1828801"/>
            <a:ext cx="2638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4" descr="data:image/jpeg;base64,/9j/4AAQSkZJRgABAQAAAQABAAD/2wCEAAkGBwgHBgkIBwgKCgkLDRYPDQwMDRsUFRAWIB0iIiAdHx8kKDQsJCYxJx8fLT0tMTU3Ojo6Iys/RD84QzQ5OjcBCgoKDQwNGg8PGjclHyU3Nzc3Nzc3Nzc3Nzc3Nzc3Nzc3Nzc3Nzc3Nzc3Nzc3Nzc3Nzc3Nzc3Nzc3Nzc3Nzc3N//AABEIALEAsQMBIgACEQEDEQH/xAAbAAABBQEBAAAAAAAAAAAAAAAFAAIDBAYBB//EAEcQAAIBAwMBBAYFBwoFBQAAAAECAwAEEQUSITEGE0FRFCJhcYGRBzIzQqFSU5KxwdHhFSMkNENictLw8VRVY4KTFiV0ouL/xAAYAQEBAQEBAAAAAAAAAAAAAAABAAIDBP/EAB4RAQEBAAMBAQEBAQAAAAAAAAABEQIhMRJRQQMT/9oADAMBAAIRAxEAPwD1OXoKZmnv0qOkn5pwNMpZoSYGu0xTTgakdSpua7UjhXRTa7moH0qaDXc1IjTTXSa4aiVcpGuZpRZrmaRNMJqRE0xjSJpjGoGtUbU4mmGtE2lSyKVSXmPBqMGnZqNfGso/NLNczxSqWJFNOBqNadmgH5pwNMB4roNSPpCminCpO0yWZIYzJKcICBkDPJOBx7zVXVZ7yC0Ladbx3NzuGI5JNo2+JrM3WuXsimz1W2gtjdvG1i4YlXPqkqWwMNycePspxqcf61trdQ3cCzWz742JAbBGcHHiKlNed3lrqdr2mMNhqcjz74GKou1TDkDuxxhR8uBXoEbOUXvQokx6wXoD7KFZ+HmmmummE1B0mmMaRNMY0hxjUTOBSkfyrH9qJteinF1pd4qxRjDWoVT3g68lgefdj31eIS7Ra82ktZ7I0dJptsrN91B16eNWbbXLC4Ex9JjTuZjEd7YBI6EewjmvNO1Wsx3yI9vsLXDI7pvOV+6cqOh60NudQj054LeKPeScujZYt5+6uN/1s5dM3lXsfpUP56P9MUq8y/8AUMX/ACmw/TNcrX/ar6r1C67Q6PZyd1c6naxyH7pkGat288U8QlgkWSNvqupyDXj3ZrsHc6tB315fvZg8pGsW5iPAnkYFbjshoV12Yae1utR9MhnIaHEZQKQMHgk+GPHwrU+t7ba4HilmmBs55rMa7HrU193NnqUS20gLsrRn+aA4HQ+tk5646VrlU1oNOBrAFdRt3V4tYvS6cDAUJ+jz+utTod9d3VuwvlTvVIAdRtDj3eBrMt/sQvmug1Hmu5rSxKDThn5nFQbqo65qsejaTdajN9WBCQPM+A+JxUlDVY9Nu4/5ZTUWtzLELSOVhlAWPGVI65rL393bjT4NOudSc3tlf9Gkw8wOCQpbnjj/AEKL/RjqQu+z7WtxMsl3bSHvAAAFVuVHwHHwoB9JCxaVfrIHKxakm19oG6IrjcVORjIIqOr2kxSDVjPe3Ek1zczFA8EW4QGRcHP5Iwo45weehNb+1hFrbRW6u7rEgUNIxZiB0yT1NBex0Tw6DaPLjfKgYndkkcck+OaNFqFqQmmk0wtTS1LJxNRs1dLVEzUyJFM1ZDtVqT28iwQKrTvhmzyFX2491aqdqwvaua2t5WuJ7cTXVxtiiiJ+6M/vNV3OlXml8pg1eVMYByRu4Hnn9dS2V9C3e+kL3krsQpVctz4Z99M1FJxfKYVTaJMbYRxz+ry5pljA0+sIwG0LLlhg+rj/AGrheO1nB/8AkyL/AJbrP/hh/wA1KjXpU/5LfpUq18w/L0lFVJdwAoD2z7RxaIlizwvLJNOpTacbQPrH28ZHxq5qmvabplzDbXt4kU8uNqc5wTgE8cD2mvJO201y3ai6MkrPtdTAc5UL5KPeD8RW+fLI01+odvL4W80lpbqO7uFeEvlS8eDkEc+fWr+gdoxqLSXErEb/AFZEZRuixyOR1HP41jTGl/biWMqjOm3BIHOQcY94Bon2YuLSGaWwu3WLvxlW25ZsfdU+GfM59nPNc+X1myuc5W9Nrqd/p2lxQXN3Lthnbarp63gT+yh2q9pZrSVotKkt3QIrbvrEhhkGs1q7mdiuxRCrkBSoPQnBP+vGgumXXca6qTbXjmi7tVfpkZIB88Zp+r/Xo48P17P2Y1JtU0W3uZCO+5WXH5QOD7vOiuawP0c3jJcanYOACStyFAxjJ2tx4D6v41vraM3EgQfUHLH2Vueazy6uFu5/hVLW9Ng1jSbrT7reIp4yjFMBlyMZGQRmtGqBFCqOBQrtbPJbdmNUmhfZLHbOyHyIHsq1ljuxHZy17M6xq9nZPNJA0Vs4MxBZSd+RkAD8PGsZ9Nk5fXtPiyNsNuWAz13N/wDkUQ7L9t73TtD1DVJ0Sae41BLSM4JVVCM2euT1x18aq9p9T0ntDcrfahbpNdNCIleOcxhCM4wDxycdc8j20W47cP8AC85s8eg9h5jP2Q0iVzljbKD8KOEiq/Y2CGPstpcNrJHNCluu2RBw3uo0LeJs5X4064hmRTc1LeQGBgf7M9D7fKhmrX6abpt1eP8A2EZbHt8PxxWoAO87a21vqlzY+iyyCB9neIwwT97r5Hj4Gj1neQ39pHdW5JjkGRnwryON7aLTJryWVxOgZnMhBEhJJ4wOD16/OjVv2jvOzlvpmmiNJpDb9/dLITuV35Cg+GB4YrE5/rreH43FxeR+kG1QM84Xc4Tog8MnwzWK1ueW43XItEjeOUwwtKSWfnnaOMDj8KJaN2ntruR0mtjbyStuZw24Mf18D8KGXs91fanNIxnWBOI0Q7FOOMsx8/IeH4tuud42esaZw2oTrOoVwQxBXcPgM/r8q7pUEseqyLbmMxbi0jsNxPX99UtcaV9Y7yNGBXDNhhk8ckEcH/eiHZ+3lkzdlBLGj7bhASCqkHJIPiOvFcpxu9MZjR7Ivyj86VSfybYf8c//AJa5Ws5ntlNW1STUda1C9m+zeXESj8lThfn1+NWdF0K87RWcc9tsVoGdWJbkqTlceGeD86y9xM8b7FJ3PxXqfZ+0k7O9lgpkaKeaQPI2NxTIAAx7h4eZqnfdanrM6/G2gajY2Qtx3MifZCTvmYk/WLYBBznz46eVDbmGe4vpka3Yd1hZD4RZ6E+0k8eNHNe059UvYLz+UlNyoVe9COpRQCQAMe0+HjU8HY64fubiCeeeXv43l71DHHIqnnJPUjqOKrNPzPQ3SrpbSyuIL9C8loxjMfTlSQcnrj3fOgeqXcbs91bqEkVu8BVQoyPYPDH6q03a+1Sy7WOcbYNQUMR4Bvqn9n41lu1NgdKuRbMCsj2wkZPyN2cA+3FGOu9PTew6xp2y14xglY7eFBz1yMn8c16xZQrBAo++3L15Z9FUMs/a7W5SgeB2WRnz9UBm2j45/CvXhkVrenPl6aMHoaZPGJImXapyMesMipq4aGGb1rsxBqFgbSJLdYRIJO7dCBu8wVIIrFS/RXIAY0ljCFiftuceX1PbXqoO8lV4HmaWxU6dfM1rW5z5SZKDdmNHm0fT4bR3UxxAhcMWPvJNGfDpT8gJk00FSM5FHrJkkYkQo4yp8K88+lCF4uyGqRhiHXuypHkJFNeiM/OFUn21mfpD0qfUeyOoxWyCScR7goPLAEEj5CmXoz15Rfackd/oljcPmyvAt28mR60QXcQf1VStLhNYv7+/1CV4ZriYtCxGY0U9EIHIxwM8+6o+2M0qab2XIYhxpXd592FI/Ch9tpt5HHZTScQXUYkQ56jOGHvGKxXaCl+13a3draWy4u5pFijIwwJbjI8CMHrXol9Ei5Er+rj1s9GOMVh+w9s+q9oHvZATFYx+pnortn9Qz863V9Z2+o20tpd28VxCcbkkzz8RyD7RW+HjHO9vNr61gftO9jFj0eSSMDaeEG1cgfjWlsbSHddvEmEeQ7h58AY/1502XsXpQGIUvrU/9KcMB7s81fsrKPTbZbWKa5nBbrOQW/CqTtjFbuYvzP8A9aVEsJ+bHyrtaGPO+yehs+rz3GpRbfQ22qjDrIPH4cH4ittqU7SWBIPrRsr/ACrmpEW80hY7QowDWO1LUp7kGJQyxDyON38KxempGutdTM0md7lceB4I9lE01ZUzgYKj7/XFY/QkW5hRg4JzyARx7vKtAsVnaRGWeZO8AJjUHJb4ePvpnJYz/be477X9FK9TIp+ci0A7dzNc9qr7knZtiBxnooP7TS1hiutWqkyYQRnBbketnr4VYuk9KujI3LMdzH8onrWN10kEuyfa650CaeS3usd9jvFeychsZx0z5mjq/TXqMUrRzaXBKAeCjlcj3EcVmGdl2DpisoTi93/9QHPxp0cpHrsX04L0m0SUH+5ID+6rJ+m/TCn87pN6vu2f568duZ9zHGaJ9lLmSHWLN0kCsJGAbHIyjU1jI9Uh+m7QQuGsbxfPOz/MakH019nD9aC6+QoQusXJfDTxkf3ox0+VTrqbyIytHB06qgJ+W39tZnKH5FF+mjs4wwsF23uT+Fcb6ZezuP6pdn/sP7q81+kG476/sEKj1IHP1QPrEDnHurOd6vpB9RAPABelanYsj2k/TPoiHMVleEeQUc/PFOH0v2k9uZbXSp/LEzovP6VeN37RtZRlY0DB8EgYzxVrRo4ZLT+eiR8MQNwBxUZIg13UXvrtSU7tEdykYYFU3NnA9leiaGkFz9GuZo1fuIZihPVWXdyDWGvbCA5MMSI3jtWjul6s1n2Xu9LTYF7qUjcCSdwOfH21S5WrPwb+izYnZ6eT773Tbj7lUAfL9daaGT1nz4mvPOwOrvZaVcRgRlfSCdpUn7q+IrYaLf8Apxm3qqsrY2rnpjrzVOc8ZsFJZcZzQyVzJMOelLV7o2ttPIT6qIW+VA+zeqrqLKrHbOijvEPXjxHmK1/RjUbB5Gu1JuFKtYGE1+7GqXW6OZVh8EyQT7TVK3tQOs8YBPGW5qzEr+oTA2cclSKIW8DSKWNo7HwwQMfjXl3XWQNTThNIxXYGz+V1q2sElpkLA6EcM6RZ/Gra2skWSEuIm6jvXyCPcDUH9JVjwu0/3KtpYvXZDLrUxMp3IVG7rjAHhVqzv4ohtlvwB/ftmb9RqIBbnX7tplUhDLIVxgeqCBx78UuzMcbC8kuIo5FCqo3rkAnJOPwrUtS3Nc2jFiuq25PTBtpFyfIVnG9Zychep58/KtneC1Fi5Fjao/dsd23kYFZzRbdLu7YToHUISQenhTKKEHcxPrCiOgyPBq9qQeVfP4GrWrWCQ5aJVRQpOAaoWB/9yjJFa1jHoC6rOP7ND8KemrS5O6MfFiRWdEi+IwKlEx6hmP8A20ZDqh2ruPStQeTrst0QDBHVj50AkjlURyEHEibgR5ZI/ZRLXpWL4IwGxnnrjNQz7v6JAAN3cquPaSf30+D1XWSSSAqw9VGBJ8qK6V3q2rGOJHw5yWmRMfpEfhUV9pMNrZvOHlaVSvXG3GQOmM+PnU2h2llepKL2OV9nK92+39lVrUXXuHAGbdM//Kj/AGNVC+unZHCCBQVIOJlY1Z1TSLW30Zr63SRXBHDSbhgkDyqro+lLqWnXlwZHV4DgbSMH1cjOf2UbSLdhyWs7tTF3mJQfdkfwo8YAsvfJbyLIBwyEr+2sr2QeMR3e/IyUI/GtRC8QwwYj24JrnfUr6g13Ouy6uv5tudsjHB99DvRXgmSWF0SRDlJIzyvu/dRszIpJ9J3J5d1+4Uw7ZuTCGXwyxFO1YZ/Leu/n7b/wn99Kn9xF/wAOP0zSq+qMPhunVBySfbHRK3nLox24bHVlwDVO0uUf1SLktx1hWrtzHFIAHVXwOMyEfgKxjSrcy3ZJGLPOPu7uBVPvrpm274sZ6DinTWMuf6MIlHtYnP4Uz0K8SNpJGi2qPM0pktO3Nc6rcADd3D+P5TZ4/Rq5otvbRWib873AZuT1+dd7MW000V3JEAQx2nPs/wB6uLbSRFjPHnHAArQQ3zwei3WAvC4XBoToJCvO5Yrwq8GptShEMchKsu7zqlpVytvG+SOW4yM+FagXdUVGAJc/VP3s0J04/wBPjOfA8mrlzdGVfqr8qq6cdtxnaDgVqDWhGCOcGncL0cj41WWRuvdrTyU+8Vz8aQEa0rPMpx9Zgo9bOSaeNx1mJcD1GA+CildJG8wbccAjpiorQl79nXPGT1qqgzqzO+mXAPXAPyINDdEfaJcsEJK9elTXbs9rKmzqhH1qpaWWMkgUEg46VktZqdtDPpTRxyKO8AXKgkA5qn2ajED6nbd56q3GwqAPWHnTLcCSQRSGUFfWADdaKaXbC0inlVftH3OzLmhM92OBX0hM4OE+fNa6G7CeqQhx4msp2bk7m61LBTPgGGQcMaLLfTkkiOM468Cs31qDwuomUgoqMfJsVxZ1JwzZHjlqGwX0h4a2iJ+VXopnYjfaIq9CQayUvpEfs/SH7qVS5j84/kaVKcVLhojHPGEfPIjPh7TUHoO1vs5ePbUHezrKUe5JxySFHNPW4nbrO2P8K0JL3HOO7cn3ZqLUIStu+3cAFP3fHFXLWZo23OA3kAtTO6OBvjJx0wv8akyPZhWGmZjB3M5JPPupX0cwnWORyoPJ61oba2sw8iNESfAjPFDdUs7cylgjbseB60xVntXi2WLuXLEuADnOKr6VZCex70ttyx4I61Y1+SFbBIYJc4kHqlCMfGu2MkcemwIfWBXJGORmtsKV5atC+1BvGOSPCq1gCJ5PVJxxxRYzQqcAfMmmqIVkaUKodupANWnD45VBG5G9ozUwkjI4t5D7v9qbE5flFQgdc8VOHcgAEjPkadGBN3blm3hJUGehWqNorGRzlgAccCj1z3zYx6xzzuPh86q2kfoodVVM5yc5PNGrFaWJ+6f6/wBXyqLRdxlfbnIAPFFjcOyMrFSCOgzQrQ3VZpwwyCuPxq1YK95OrZBkDZwMZo1C1w0So0sgBHILHH4mhlskLuoywA9po40Vs0ICvJx1PJrOnGe0KBf5Z1EFUO1xwRx50fXTolJZZET2BKj0i0traWV09RpD6zkE9PZVtri1IKG7UZ6nYRVaZFUiSGUoEDgeIzzVmOZ1X7BhnyzUAuLZJCFZiPDkircV5B4Nz7STWS56Q35mT5fwpVP6RD+WnyNKpIIdLKSZeWNT0x3hNXBZsRjCj/C9BYnvCv1pPkKvJPeLgbm+OKUJJaPgENz5Fv4U70efPBT9Kqkdzerkbvhip4bi/wDqmTaM85UcCpK9xFcrKDuwPfxVS8hmVe8mdBGOSV60XvJARj0+EeHJFVWMcyBZHW7jI/sm+qRjripMtqWnWF9EESZYZFYkbVznjpSXSo7eJUiKuemWrReiWgcFbGYH2OxoXdi7WV+7tpggJ2goTx76toxQ9FUBQ0WD5q1OlsFKjCfN6m23TAboH4HTaaj3TocFDjyKmoo+5MCDY+0E+YIpRyKQQ9yC2eOK6xlZcd03B/NmrsNnG1ujlWDHqatStErTuI7V+8fqR0OPjT7jSb1juaM7seDL++rUNvHHLuTO7pndirW0gEvNkZ6Fs/jTqA30i7ZCuwg445HNVLDs/d2k7ySkBSONvvozdyyRT7YdjKQD+Vz86d392DyB+hVoxDFp9wrbtm4eYIogwulhKbAufPGaqx3V0vRVPvWnJqN6XCqiYzz6lCWoobsKCoTPtI5qbuLdApuoY+8bPOTzVq0lllizJJEhHBDDH66kMMMoAnnt3jXkgSAE/GpKCRWEjYTu844xmmdyi9VHwJBq6YLYHdHbyjgYwxNVrkTK+6GOTZjgYzzSjO7j/NP86VRbr/8AMyfomlQkkUaZUBSx9jD9lXxFjHqgH280ERZQf7Qe3NWI2kUYHeHHm1GNDChkGCGIPkKtCDcgyWVyM4x0oItxOMfXyemKtC4v+o740grrTcg5klPwqrBMLSQwKGJBOefGpXl1AsNzTDnn1f4Vat7dWmZ3RTnnJJ5zUkPpEgyQrDPtqvPfNtKmOQkebjn5UWeJR/Z7j8aG6goVSTGVBOPE0FWW/wDAxOMdRvqKS7y5xGTnpzj9RqNlj9YkDnrhSKj2xFcYHzxVqWVmjxl4JOPvb/104XluCQlq5xzwwqg4HQMPlmo2gBYuc5PkxFSEZruCSN0W3ZGZcByy+qT41B/J9yV/rC4PAOw1PBaRtAjspzjruoikCO6nnI55NIBodPkSQ75tzY4wlEhbHYpYsSOvhRSO2gkYM6sWAwOtOvLONYC8SkMMf65pxAzW6tkqrEjwqCNGVm46eQqeYTKcK7gewCqUvfI2Qz8+ORQhS1VZ0ZSzDAx6y1xdNGSe9Y+5aHQ3lzE2UZh7cCrCX14eVd2z/dH7qkIPI1rCqtuYZwD0qub3IyobHtNQC4vHOJg7x9SCg/YKsFFKj1AQfPPFKM9Pk8m/S/hSrmI/yY/xpUasWoPtR76mf7P/ALh+ulSqLsX2nxo4Psx8a7Spgrt3/U5f8ND7X9tdpVURK/2nwqrc/WHupUqKQ+56PVZftB7qVKslFc/d/wBeNI/Zj30qVIQD7N6LWf1V/wANKlQV6Hx91Sn6w+FdpVuBBedPhVS7+of8VdpUVB7fbH4UV0nr8RSpVRCKfWPuqhff1uT/ABfspUq0zFWlSpV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145722" y="2981646"/>
            <a:ext cx="4094533" cy="3757727"/>
            <a:chOff x="1627583" y="3529763"/>
            <a:chExt cx="5105401" cy="4158500"/>
          </a:xfrm>
        </p:grpSpPr>
        <p:sp>
          <p:nvSpPr>
            <p:cNvPr id="8" name="Oval 7"/>
            <p:cNvSpPr/>
            <p:nvPr/>
          </p:nvSpPr>
          <p:spPr>
            <a:xfrm>
              <a:off x="1627583" y="3529763"/>
              <a:ext cx="5105401" cy="41585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0550" y="4061546"/>
              <a:ext cx="3059814" cy="305981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39693" y="784087"/>
            <a:ext cx="4352307" cy="4174177"/>
            <a:chOff x="6814457" y="979714"/>
            <a:chExt cx="5377543" cy="4963885"/>
          </a:xfrm>
        </p:grpSpPr>
        <p:grpSp>
          <p:nvGrpSpPr>
            <p:cNvPr id="15" name="Group 14"/>
            <p:cNvGrpSpPr/>
            <p:nvPr/>
          </p:nvGrpSpPr>
          <p:grpSpPr>
            <a:xfrm>
              <a:off x="6814457" y="979714"/>
              <a:ext cx="5377543" cy="4963885"/>
              <a:chOff x="6814457" y="979714"/>
              <a:chExt cx="5377543" cy="496388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6814457" y="979714"/>
                <a:ext cx="5377543" cy="4963885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39464" y="1828801"/>
                <a:ext cx="4026404" cy="309844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6667" b="74405" l="6000" r="88000">
                            <a14:foregroundMark x1="3000" y1="23810" x2="3000" y2="23810"/>
                            <a14:foregroundMark x1="15000" y1="23810" x2="15000" y2="23810"/>
                            <a14:foregroundMark x1="96667" y1="16667" x2="96667" y2="16667"/>
                            <a14:foregroundMark x1="71000" y1="33333" x2="71000" y2="33333"/>
                            <a14:foregroundMark x1="74333" y1="60119" x2="74333" y2="60119"/>
                            <a14:foregroundMark x1="34000" y1="57143" x2="34000" y2="571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57239">
                <a:off x="7564705" y="2917902"/>
                <a:ext cx="2758888" cy="1350251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409" b="68750" l="0" r="97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5425" y="3593027"/>
              <a:ext cx="2724150" cy="1676400"/>
            </a:xfrm>
            <a:prstGeom prst="rect">
              <a:avLst/>
            </a:prstGeom>
          </p:spPr>
        </p:pic>
      </p:grp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81BE9E94-7B0E-408A-B45D-0D08EEC18636}"/>
              </a:ext>
            </a:extLst>
          </p:cNvPr>
          <p:cNvSpPr/>
          <p:nvPr/>
        </p:nvSpPr>
        <p:spPr>
          <a:xfrm rot="3977260">
            <a:off x="6663748" y="3178676"/>
            <a:ext cx="792480" cy="1452019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rgbClr val="FF0000">
              <a:alpha val="90000"/>
            </a:srgbClr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9092180"/>
      </p:ext>
    </p:extLst>
  </p:cSld>
  <p:clrMapOvr>
    <a:masterClrMapping/>
  </p:clrMapOvr>
  <p:transition spd="slow" advTm="10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971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73881263"/>
              </p:ext>
            </p:extLst>
          </p:nvPr>
        </p:nvGraphicFramePr>
        <p:xfrm>
          <a:off x="2971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48011"/>
      </p:ext>
    </p:extLst>
  </p:cSld>
  <p:clrMapOvr>
    <a:masterClrMapping/>
  </p:clrMapOvr>
  <p:transition spd="slow" advTm="25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9258" y="49734"/>
            <a:ext cx="8795657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Báo với người lớn khi thấy có em nhỏ hay bạn nghịch đồ vật nguy hiểm</a:t>
            </a:r>
            <a:endParaRPr kumimoji="0" lang="en-US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1828801"/>
            <a:ext cx="2638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4" descr="data:image/jpeg;base64,/9j/4AAQSkZJRgABAQAAAQABAAD/2wCEAAkGBwgHBgkIBwgKCgkLDRYPDQwMDRsUFRAWIB0iIiAdHx8kKDQsJCYxJx8fLT0tMTU3Ojo6Iys/RD84QzQ5OjcBCgoKDQwNGg8PGjclHyU3Nzc3Nzc3Nzc3Nzc3Nzc3Nzc3Nzc3Nzc3Nzc3Nzc3Nzc3Nzc3Nzc3Nzc3Nzc3Nzc3N//AABEIALEAsQMBIgACEQEDEQH/xAAbAAABBQEBAAAAAAAAAAAAAAAFAAIDBAYBB//EAEcQAAIBAwMBBAYFBwoFBQAAAAECAwAEEQUSITEGE0FRFCJhcYGRBzIzQqFSU5KxwdHhFSMkNENictLw8VRVY4KTFiV0ouL/xAAYAQEBAQEBAAAAAAAAAAAAAAABAAIDBP/EAB4RAQEBAAMBAQEBAQAAAAAAAAABEQIhMRJRQQMT/9oADAMBAAIRAxEAPwD1OXoKZmnv0qOkn5pwNMpZoSYGu0xTTgakdSpua7UjhXRTa7moH0qaDXc1IjTTXSa4aiVcpGuZpRZrmaRNMJqRE0xjSJpjGoGtUbU4mmGtE2lSyKVSXmPBqMGnZqNfGso/NLNczxSqWJFNOBqNadmgH5pwNMB4roNSPpCminCpO0yWZIYzJKcICBkDPJOBx7zVXVZ7yC0Ladbx3NzuGI5JNo2+JrM3WuXsimz1W2gtjdvG1i4YlXPqkqWwMNycePspxqcf61trdQ3cCzWz742JAbBGcHHiKlNed3lrqdr2mMNhqcjz74GKou1TDkDuxxhR8uBXoEbOUXvQokx6wXoD7KFZ+HmmmummE1B0mmMaRNMY0hxjUTOBSkfyrH9qJteinF1pd4qxRjDWoVT3g68lgefdj31eIS7Ra82ktZ7I0dJptsrN91B16eNWbbXLC4Ex9JjTuZjEd7YBI6EewjmvNO1Wsx3yI9vsLXDI7pvOV+6cqOh60NudQj054LeKPeScujZYt5+6uN/1s5dM3lXsfpUP56P9MUq8y/8AUMX/ACmw/TNcrX/ar6r1C67Q6PZyd1c6naxyH7pkGat288U8QlgkWSNvqupyDXj3ZrsHc6tB315fvZg8pGsW5iPAnkYFbjshoV12Yae1utR9MhnIaHEZQKQMHgk+GPHwrU+t7ba4HilmmBs55rMa7HrU193NnqUS20gLsrRn+aA4HQ+tk5646VrlU1oNOBrAFdRt3V4tYvS6cDAUJ+jz+utTod9d3VuwvlTvVIAdRtDj3eBrMt/sQvmug1Hmu5rSxKDThn5nFQbqo65qsejaTdajN9WBCQPM+A+JxUlDVY9Nu4/5ZTUWtzLELSOVhlAWPGVI65rL393bjT4NOudSc3tlf9Gkw8wOCQpbnjj/AEKL/RjqQu+z7WtxMsl3bSHvAAAFVuVHwHHwoB9JCxaVfrIHKxakm19oG6IrjcVORjIIqOr2kxSDVjPe3Ek1zczFA8EW4QGRcHP5Iwo45weehNb+1hFrbRW6u7rEgUNIxZiB0yT1NBex0Tw6DaPLjfKgYndkkcck+OaNFqFqQmmk0wtTS1LJxNRs1dLVEzUyJFM1ZDtVqT28iwQKrTvhmzyFX2491aqdqwvaua2t5WuJ7cTXVxtiiiJ+6M/vNV3OlXml8pg1eVMYByRu4Hnn9dS2V9C3e+kL3krsQpVctz4Z99M1FJxfKYVTaJMbYRxz+ry5pljA0+sIwG0LLlhg+rj/AGrheO1nB/8AkyL/AJbrP/hh/wA1KjXpU/5LfpUq18w/L0lFVJdwAoD2z7RxaIlizwvLJNOpTacbQPrH28ZHxq5qmvabplzDbXt4kU8uNqc5wTgE8cD2mvJO201y3ai6MkrPtdTAc5UL5KPeD8RW+fLI01+odvL4W80lpbqO7uFeEvlS8eDkEc+fWr+gdoxqLSXErEb/AFZEZRuixyOR1HP41jTGl/biWMqjOm3BIHOQcY94Bon2YuLSGaWwu3WLvxlW25ZsfdU+GfM59nPNc+X1myuc5W9Nrqd/p2lxQXN3Lthnbarp63gT+yh2q9pZrSVotKkt3QIrbvrEhhkGs1q7mdiuxRCrkBSoPQnBP+vGgumXXca6qTbXjmi7tVfpkZIB88Zp+r/Xo48P17P2Y1JtU0W3uZCO+5WXH5QOD7vOiuawP0c3jJcanYOACStyFAxjJ2tx4D6v41vraM3EgQfUHLH2Vueazy6uFu5/hVLW9Ng1jSbrT7reIp4yjFMBlyMZGQRmtGqBFCqOBQrtbPJbdmNUmhfZLHbOyHyIHsq1ljuxHZy17M6xq9nZPNJA0Vs4MxBZSd+RkAD8PGsZ9Nk5fXtPiyNsNuWAz13N/wDkUQ7L9t73TtD1DVJ0Sae41BLSM4JVVCM2euT1x18aq9p9T0ntDcrfahbpNdNCIleOcxhCM4wDxycdc8j20W47cP8AC85s8eg9h5jP2Q0iVzljbKD8KOEiq/Y2CGPstpcNrJHNCluu2RBw3uo0LeJs5X4064hmRTc1LeQGBgf7M9D7fKhmrX6abpt1eP8A2EZbHt8PxxWoAO87a21vqlzY+iyyCB9neIwwT97r5Hj4Gj1neQ39pHdW5JjkGRnwryON7aLTJryWVxOgZnMhBEhJJ4wOD16/OjVv2jvOzlvpmmiNJpDb9/dLITuV35Cg+GB4YrE5/rreH43FxeR+kG1QM84Xc4Tog8MnwzWK1ueW43XItEjeOUwwtKSWfnnaOMDj8KJaN2ntruR0mtjbyStuZw24Mf18D8KGXs91fanNIxnWBOI0Q7FOOMsx8/IeH4tuud42esaZw2oTrOoVwQxBXcPgM/r8q7pUEseqyLbmMxbi0jsNxPX99UtcaV9Y7yNGBXDNhhk8ckEcH/eiHZ+3lkzdlBLGj7bhASCqkHJIPiOvFcpxu9MZjR7Ivyj86VSfybYf8c//AJa5Ws5ntlNW1STUda1C9m+zeXESj8lThfn1+NWdF0K87RWcc9tsVoGdWJbkqTlceGeD86y9xM8b7FJ3PxXqfZ+0k7O9lgpkaKeaQPI2NxTIAAx7h4eZqnfdanrM6/G2gajY2Qtx3MifZCTvmYk/WLYBBznz46eVDbmGe4vpka3Yd1hZD4RZ6E+0k8eNHNe059UvYLz+UlNyoVe9COpRQCQAMe0+HjU8HY64fubiCeeeXv43l71DHHIqnnJPUjqOKrNPzPQ3SrpbSyuIL9C8loxjMfTlSQcnrj3fOgeqXcbs91bqEkVu8BVQoyPYPDH6q03a+1Sy7WOcbYNQUMR4Bvqn9n41lu1NgdKuRbMCsj2wkZPyN2cA+3FGOu9PTew6xp2y14xglY7eFBz1yMn8c16xZQrBAo++3L15Z9FUMs/a7W5SgeB2WRnz9UBm2j45/CvXhkVrenPl6aMHoaZPGJImXapyMesMipq4aGGb1rsxBqFgbSJLdYRIJO7dCBu8wVIIrFS/RXIAY0ljCFiftuceX1PbXqoO8lV4HmaWxU6dfM1rW5z5SZKDdmNHm0fT4bR3UxxAhcMWPvJNGfDpT8gJk00FSM5FHrJkkYkQo4yp8K88+lCF4uyGqRhiHXuypHkJFNeiM/OFUn21mfpD0qfUeyOoxWyCScR7goPLAEEj5CmXoz15Rfackd/oljcPmyvAt28mR60QXcQf1VStLhNYv7+/1CV4ZriYtCxGY0U9EIHIxwM8+6o+2M0qab2XIYhxpXd592FI/Ch9tpt5HHZTScQXUYkQ56jOGHvGKxXaCl+13a3draWy4u5pFijIwwJbjI8CMHrXol9Ei5Er+rj1s9GOMVh+w9s+q9oHvZATFYx+pnortn9Qz863V9Z2+o20tpd28VxCcbkkzz8RyD7RW+HjHO9vNr61gftO9jFj0eSSMDaeEG1cgfjWlsbSHddvEmEeQ7h58AY/1502XsXpQGIUvrU/9KcMB7s81fsrKPTbZbWKa5nBbrOQW/CqTtjFbuYvzP8A9aVEsJ+bHyrtaGPO+yehs+rz3GpRbfQ22qjDrIPH4cH4ittqU7SWBIPrRsr/ACrmpEW80hY7QowDWO1LUp7kGJQyxDyON38KxempGutdTM0md7lceB4I9lE01ZUzgYKj7/XFY/QkW5hRg4JzyARx7vKtAsVnaRGWeZO8AJjUHJb4ePvpnJYz/be477X9FK9TIp+ci0A7dzNc9qr7knZtiBxnooP7TS1hiutWqkyYQRnBbketnr4VYuk9KujI3LMdzH8onrWN10kEuyfa650CaeS3usd9jvFeychsZx0z5mjq/TXqMUrRzaXBKAeCjlcj3EcVmGdl2DpisoTi93/9QHPxp0cpHrsX04L0m0SUH+5ID+6rJ+m/TCn87pN6vu2f568duZ9zHGaJ9lLmSHWLN0kCsJGAbHIyjU1jI9Uh+m7QQuGsbxfPOz/MakH019nD9aC6+QoQusXJfDTxkf3ox0+VTrqbyIytHB06qgJ+W39tZnKH5FF+mjs4wwsF23uT+Fcb6ZezuP6pdn/sP7q81+kG476/sEKj1IHP1QPrEDnHurOd6vpB9RAPABelanYsj2k/TPoiHMVleEeQUc/PFOH0v2k9uZbXSp/LEzovP6VeN37RtZRlY0DB8EgYzxVrRo4ZLT+eiR8MQNwBxUZIg13UXvrtSU7tEdykYYFU3NnA9leiaGkFz9GuZo1fuIZihPVWXdyDWGvbCA5MMSI3jtWjul6s1n2Xu9LTYF7qUjcCSdwOfH21S5WrPwb+izYnZ6eT773Tbj7lUAfL9daaGT1nz4mvPOwOrvZaVcRgRlfSCdpUn7q+IrYaLf8Apxm3qqsrY2rnpjrzVOc8ZsFJZcZzQyVzJMOelLV7o2ttPIT6qIW+VA+zeqrqLKrHbOijvEPXjxHmK1/RjUbB5Gu1JuFKtYGE1+7GqXW6OZVh8EyQT7TVK3tQOs8YBPGW5qzEr+oTA2cclSKIW8DSKWNo7HwwQMfjXl3XWQNTThNIxXYGz+V1q2sElpkLA6EcM6RZ/Gra2skWSEuIm6jvXyCPcDUH9JVjwu0/3KtpYvXZDLrUxMp3IVG7rjAHhVqzv4ohtlvwB/ftmb9RqIBbnX7tplUhDLIVxgeqCBx78UuzMcbC8kuIo5FCqo3rkAnJOPwrUtS3Nc2jFiuq25PTBtpFyfIVnG9Zychep58/KtneC1Fi5Fjao/dsd23kYFZzRbdLu7YToHUISQenhTKKEHcxPrCiOgyPBq9qQeVfP4GrWrWCQ5aJVRQpOAaoWB/9yjJFa1jHoC6rOP7ND8KemrS5O6MfFiRWdEi+IwKlEx6hmP8A20ZDqh2ruPStQeTrst0QDBHVj50AkjlURyEHEibgR5ZI/ZRLXpWL4IwGxnnrjNQz7v6JAAN3cquPaSf30+D1XWSSSAqw9VGBJ8qK6V3q2rGOJHw5yWmRMfpEfhUV9pMNrZvOHlaVSvXG3GQOmM+PnU2h2llepKL2OV9nK92+39lVrUXXuHAGbdM//Kj/AGNVC+unZHCCBQVIOJlY1Z1TSLW30Zr63SRXBHDSbhgkDyqro+lLqWnXlwZHV4DgbSMH1cjOf2UbSLdhyWs7tTF3mJQfdkfwo8YAsvfJbyLIBwyEr+2sr2QeMR3e/IyUI/GtRC8QwwYj24JrnfUr6g13Ouy6uv5tudsjHB99DvRXgmSWF0SRDlJIzyvu/dRszIpJ9J3J5d1+4Uw7ZuTCGXwyxFO1YZ/Leu/n7b/wn99Kn9xF/wAOP0zSq+qMPhunVBySfbHRK3nLox24bHVlwDVO0uUf1SLktx1hWrtzHFIAHVXwOMyEfgKxjSrcy3ZJGLPOPu7uBVPvrpm274sZ6DinTWMuf6MIlHtYnP4Uz0K8SNpJGi2qPM0pktO3Nc6rcADd3D+P5TZ4/Rq5otvbRWib873AZuT1+dd7MW000V3JEAQx2nPs/wB6uLbSRFjPHnHAArQQ3zwei3WAvC4XBoToJCvO5Yrwq8GptShEMchKsu7zqlpVytvG+SOW4yM+FagXdUVGAJc/VP3s0J04/wBPjOfA8mrlzdGVfqr8qq6cdtxnaDgVqDWhGCOcGncL0cj41WWRuvdrTyU+8Vz8aQEa0rPMpx9Zgo9bOSaeNx1mJcD1GA+CildJG8wbccAjpiorQl79nXPGT1qqgzqzO+mXAPXAPyINDdEfaJcsEJK9elTXbs9rKmzqhH1qpaWWMkgUEg46VktZqdtDPpTRxyKO8AXKgkA5qn2ajED6nbd56q3GwqAPWHnTLcCSQRSGUFfWADdaKaXbC0inlVftH3OzLmhM92OBX0hM4OE+fNa6G7CeqQhx4msp2bk7m61LBTPgGGQcMaLLfTkkiOM468Cs31qDwuomUgoqMfJsVxZ1JwzZHjlqGwX0h4a2iJ+VXopnYjfaIq9CQayUvpEfs/SH7qVS5j84/kaVKcVLhojHPGEfPIjPh7TUHoO1vs5ePbUHezrKUe5JxySFHNPW4nbrO2P8K0JL3HOO7cn3ZqLUIStu+3cAFP3fHFXLWZo23OA3kAtTO6OBvjJx0wv8akyPZhWGmZjB3M5JPPupX0cwnWORyoPJ61oba2sw8iNESfAjPFDdUs7cylgjbseB60xVntXi2WLuXLEuADnOKr6VZCex70ttyx4I61Y1+SFbBIYJc4kHqlCMfGu2MkcemwIfWBXJGORmtsKV5atC+1BvGOSPCq1gCJ5PVJxxxRYzQqcAfMmmqIVkaUKodupANWnD45VBG5G9ozUwkjI4t5D7v9qbE5flFQgdc8VOHcgAEjPkadGBN3blm3hJUGehWqNorGRzlgAccCj1z3zYx6xzzuPh86q2kfoodVVM5yc5PNGrFaWJ+6f6/wBXyqLRdxlfbnIAPFFjcOyMrFSCOgzQrQ3VZpwwyCuPxq1YK95OrZBkDZwMZo1C1w0So0sgBHILHH4mhlskLuoywA9po40Vs0ICvJx1PJrOnGe0KBf5Z1EFUO1xwRx50fXTolJZZET2BKj0i0traWV09RpD6zkE9PZVtri1IKG7UZ6nYRVaZFUiSGUoEDgeIzzVmOZ1X7BhnyzUAuLZJCFZiPDkircV5B4Nz7STWS56Q35mT5fwpVP6RD+WnyNKpIIdLKSZeWNT0x3hNXBZsRjCj/C9BYnvCv1pPkKvJPeLgbm+OKUJJaPgENz5Fv4U70efPBT9Kqkdzerkbvhip4bi/wDqmTaM85UcCpK9xFcrKDuwPfxVS8hmVe8mdBGOSV60XvJARj0+EeHJFVWMcyBZHW7jI/sm+qRjripMtqWnWF9EESZYZFYkbVznjpSXSo7eJUiKuemWrReiWgcFbGYH2OxoXdi7WV+7tpggJ2goTx76toxQ9FUBQ0WD5q1OlsFKjCfN6m23TAboH4HTaaj3TocFDjyKmoo+5MCDY+0E+YIpRyKQQ9yC2eOK6xlZcd03B/NmrsNnG1ujlWDHqatStErTuI7V+8fqR0OPjT7jSb1juaM7seDL++rUNvHHLuTO7pndirW0gEvNkZ6Fs/jTqA30i7ZCuwg445HNVLDs/d2k7ySkBSONvvozdyyRT7YdjKQD+Vz86d392DyB+hVoxDFp9wrbtm4eYIogwulhKbAufPGaqx3V0vRVPvWnJqN6XCqiYzz6lCWoobsKCoTPtI5qbuLdApuoY+8bPOTzVq0lllizJJEhHBDDH66kMMMoAnnt3jXkgSAE/GpKCRWEjYTu844xmmdyi9VHwJBq6YLYHdHbyjgYwxNVrkTK+6GOTZjgYzzSjO7j/NP86VRbr/8AMyfomlQkkUaZUBSx9jD9lXxFjHqgH280ERZQf7Qe3NWI2kUYHeHHm1GNDChkGCGIPkKtCDcgyWVyM4x0oItxOMfXyemKtC4v+o740grrTcg5klPwqrBMLSQwKGJBOefGpXl1AsNzTDnn1f4Vat7dWmZ3RTnnJJ5zUkPpEgyQrDPtqvPfNtKmOQkebjn5UWeJR/Z7j8aG6goVSTGVBOPE0FWW/wDAxOMdRvqKS7y5xGTnpzj9RqNlj9YkDnrhSKj2xFcYHzxVqWVmjxl4JOPvb/104XluCQlq5xzwwqg4HQMPlmo2gBYuc5PkxFSEZruCSN0W3ZGZcByy+qT41B/J9yV/rC4PAOw1PBaRtAjspzjruoikCO6nnI55NIBodPkSQ75tzY4wlEhbHYpYsSOvhRSO2gkYM6sWAwOtOvLONYC8SkMMf65pxAzW6tkqrEjwqCNGVm46eQqeYTKcK7gewCqUvfI2Qz8+ORQhS1VZ0ZSzDAx6y1xdNGSe9Y+5aHQ3lzE2UZh7cCrCX14eVd2z/dH7qkIPI1rCqtuYZwD0qub3IyobHtNQC4vHOJg7x9SCg/YKsFFKj1AQfPPFKM9Pk8m/S/hSrmI/yY/xpUasWoPtR76mf7P/ALh+ulSqLsX2nxo4Psx8a7Spgrt3/U5f8ND7X9tdpVURK/2nwqrc/WHupUqKQ+56PVZftB7qVKslFc/d/wBeNI/Zj30qVIQD7N6LWf1V/wANKlQV6Hx91Sn6w+FdpVuBBedPhVS7+of8VdpUVB7fbH4UV0nr8RSpVRCKfWPuqhff1uT/ABfspUq0zFWlSpV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22821" y="2536687"/>
            <a:ext cx="4556950" cy="4070942"/>
            <a:chOff x="2234414" y="2182744"/>
            <a:chExt cx="4094533" cy="3757727"/>
          </a:xfrm>
        </p:grpSpPr>
        <p:sp>
          <p:nvSpPr>
            <p:cNvPr id="8" name="Oval 7"/>
            <p:cNvSpPr/>
            <p:nvPr/>
          </p:nvSpPr>
          <p:spPr>
            <a:xfrm>
              <a:off x="2234414" y="2182744"/>
              <a:ext cx="4094533" cy="375772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3058" y="2666999"/>
              <a:ext cx="2619375" cy="278674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439464" y="1589316"/>
            <a:ext cx="4352307" cy="4174177"/>
            <a:chOff x="7186550" y="1828801"/>
            <a:chExt cx="4352307" cy="4174177"/>
          </a:xfrm>
        </p:grpSpPr>
        <p:sp>
          <p:nvSpPr>
            <p:cNvPr id="6" name="Oval 5"/>
            <p:cNvSpPr/>
            <p:nvPr/>
          </p:nvSpPr>
          <p:spPr>
            <a:xfrm>
              <a:off x="7186550" y="1828801"/>
              <a:ext cx="4352307" cy="417417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58383" y="2536687"/>
              <a:ext cx="2810183" cy="2775542"/>
            </a:xfrm>
            <a:prstGeom prst="rect">
              <a:avLst/>
            </a:prstGeom>
          </p:spPr>
        </p:pic>
      </p:grp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50255"/>
      </p:ext>
    </p:extLst>
  </p:cSld>
  <p:clrMapOvr>
    <a:masterClrMapping/>
  </p:clrMapOvr>
  <p:transition spd="slow" advTm="136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173</Words>
  <Application>Microsoft Office PowerPoint</Application>
  <PresentationFormat>Widescreen</PresentationFormat>
  <Paragraphs>123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Times New Roman</vt:lpstr>
      <vt:lpstr>1_Office Theme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2021-09-26T16:21:00Z</dcterms:created>
  <dcterms:modified xsi:type="dcterms:W3CDTF">2021-09-26T18:28:46Z</dcterms:modified>
</cp:coreProperties>
</file>