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-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2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7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3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9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3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E40B-CFAB-4398-8CD5-4784AAD85173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9F124-7534-4485-B45E-86BB2DD2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1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4/2024</a:t>
            </a:r>
            <a:endParaRPr lang="en-US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01/4- 26/4/2024)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47442"/>
              </p:ext>
            </p:extLst>
          </p:nvPr>
        </p:nvGraphicFramePr>
        <p:xfrm>
          <a:off x="2" y="1261178"/>
          <a:ext cx="12192000" cy="61641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84247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và đêm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1/4-5/4)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thực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8/4-12/4)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 hiện tượng thiên nhiên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15/4-19/4)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 cần cho sự sống</a:t>
                      </a:r>
                      <a:r>
                        <a:rPr lang="vi-VN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22/4-26/4)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173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dụng cụ âm nhạc phát ra âm thanh( Ung dựng PP STEAM)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vồng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TẠO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nắng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101)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5133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LQVT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ý nghĩa con số hằng ngày</a:t>
                      </a: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MT 36)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nhận biết, phân biệt hình tròn, hình vuông và hình tam giác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trên đối tượng trong phạm vi 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biết các buổi trong ngày ( Sáng, trưa, chiều, tối)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92314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Sự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tích ngày và đêm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( Đa số trẻ chưa biết 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Cho tôi đi làm mưa với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Giọt mưa và em bé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Gió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 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Nắng sớm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Cháu vẽ ông mặt trời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Ai đoán giỏi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15133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bước dồn ngang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Cây cao, cỏ thấp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 chụm liên tục vào 5 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Lộn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cầu vồ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Bò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bằng bàn tay bàn chân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Trời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nắng, trời mưa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trên vạch kẻ thẳng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 Kéo co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8357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về bánh trôi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ngày và đêm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 cần trong cuộc sống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 chìm và vật nổi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15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359</Words>
  <Application>Microsoft Office PowerPoint</Application>
  <PresentationFormat>Widescreen</PresentationFormat>
  <Paragraphs>88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Hanh Nguyen</cp:lastModifiedBy>
  <cp:revision>13</cp:revision>
  <dcterms:created xsi:type="dcterms:W3CDTF">2023-09-09T10:18:15Z</dcterms:created>
  <dcterms:modified xsi:type="dcterms:W3CDTF">2024-04-02T11:55:51Z</dcterms:modified>
</cp:coreProperties>
</file>