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9" r:id="rId4"/>
    <p:sldId id="257" r:id="rId5"/>
    <p:sldId id="260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498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2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7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3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9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3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E40B-CFAB-4398-8CD5-4784AAD85173}" type="datetimeFigureOut">
              <a:rPr lang="en-US" smtClean="0"/>
              <a:pPr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9F124-7534-4485-B45E-86BB2DD28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1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11/09- 29/09/2023)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716178"/>
              </p:ext>
            </p:extLst>
          </p:nvPr>
        </p:nvGraphicFramePr>
        <p:xfrm>
          <a:off x="2" y="1261178"/>
          <a:ext cx="12192000" cy="724535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mầm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15/09)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 đồ chơi trong lớp 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18/09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22/09)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biết nguy cơ không an toàn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25/09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29/09)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Tình bạn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( Đa số trẻ chưa biết)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( MT 59)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Vui Đến Trường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Em yêu trường 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hát tìm đồ vật</a:t>
                      </a: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học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Trung Thu đến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93)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những chiếc 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cái tr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Đề Tài 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trường mầm non của bé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46)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 tết trung thu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 nhận biết sự bằng nhau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TCHT: Bài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TCHT: Bài7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Tung bắt bóng với người đối diện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Cáo và Thỏ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 sấp trèo qua ghế thể dục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Tung cao hơn nữa.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chui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cổng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53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10/2023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/10- 27/10/2023)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921552"/>
              </p:ext>
            </p:extLst>
          </p:nvPr>
        </p:nvGraphicFramePr>
        <p:xfrm>
          <a:off x="2" y="1261178"/>
          <a:ext cx="12192000" cy="68172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2/10-6/10/2023)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9/10-13/10/2023)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 nữ Việt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16/10-20/10/2013)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23/10-27/10/2023)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Truyện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Cậu bé mũi dài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Nhà của tôi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Ba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ngọn nến lung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vi-V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Ai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nhanh hơn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Món quà cô giáo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Nhà của tôi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Tổ ấm gia đình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hát tìm đồ vật.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98)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nét mặt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chiếc kem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Đề tài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chiếc ghế đứng được</a:t>
                      </a: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phương pháp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chiếc cốc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( Đề tài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5 giác quan Bé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MT 55)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thân trong gia đình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 MT 44)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chuyện về ngày 20/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dùng trong gia đình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Dạy trẻ xác định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của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đồ vật ở phía trước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sau,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trên, dưới so với bản thân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Dạy trẻ xác định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của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 vật ở phía trái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phải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với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bản thân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chiều dài của 3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phân biệt hình vuông và hình chữ nhật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Đi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bước lùi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Bịt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mắt bắt dê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Chuyền bắt bóng qua đầu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Cáo và Thỏ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Chạy theo đường zích zắc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Lộn cầu vồng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3)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xa bằng 1 tay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và chim sẻ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34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11/2023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30/10- 1/12/2023)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2" y="1261178"/>
          <a:ext cx="12192000" cy="56621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28626752"/>
                    </a:ext>
                  </a:extLst>
                </a:gridCol>
              </a:tblGrid>
              <a:tr h="1188326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nghiệp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30/10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3/11)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phương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6/11- 10/11)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của thầy cô giáo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13/11-17/11)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hàng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20/11-24/11)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thích nghề gì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27/11-1 /12)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ước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mơ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giai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Cháu yêu cô thợ dệt</a:t>
                      </a: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Anh phi công ơi</a:t>
                      </a: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ai tinh </a:t>
                      </a:r>
                      <a:r>
                        <a:rPr lang="vi-VN" sz="11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87)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Bé làm bao nhiêu nghề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465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 hình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tranh chú hề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Tiết mẫu)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đồ dùng nghề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thiệp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PP STEAM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nghề bé thích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79117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 của bố mẹ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49</a:t>
                      </a:r>
                      <a:r>
                        <a:rPr lang="en-US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 truyền thống của địa phương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hàng</a:t>
                      </a: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một số nghề bé</a:t>
                      </a:r>
                      <a:r>
                        <a:rPr lang="vi-VN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thích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phân biệt hình tròn và hình tam giác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ghép đôi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đếm, nhận biết số lượng và chữ số trong phạm vi 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gộp trong phạm vi 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độ lớn của 3 đối tượng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trúng đích nằm ngang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tô và chim sẻ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</a:t>
                      </a:r>
                      <a:r>
                        <a:rPr lang="vi-VN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Bật sâu 35cm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vi-VN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Dung dăng dung dẻ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Tung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nữa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Chạy 100m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thay đổi tốc độ theo hiệu lệnh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nắng, trời mưa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42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12/2023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04/12 - 29/12/2023)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731179"/>
              </p:ext>
            </p:extLst>
          </p:nvPr>
        </p:nvGraphicFramePr>
        <p:xfrm>
          <a:off x="0" y="1322733"/>
          <a:ext cx="12192000" cy="56724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11678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25486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542905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6735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117540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04/12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08/12)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11/12- 15/12)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18/12-22/22)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rừng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25/12-29/12)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109092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Cáo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             </a:t>
                      </a:r>
                      <a:r>
                        <a:rPr lang="vi-VN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MT 61)</a:t>
                      </a:r>
                      <a:r>
                        <a:rPr lang="vi-VN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bơi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88)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giải phóng quân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53)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HĐAN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Chú voi con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Điệu nhảy rừng xanh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Tai ai tinh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pt-BR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MT 90</a:t>
                      </a:r>
                      <a:r>
                        <a:rPr lang="vi-VN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3838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1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PP STEAM)</a:t>
                      </a:r>
                      <a:endParaRPr lang="en-US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vảy cá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</a:t>
                      </a: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hình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con côn trùng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Tạo hình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nét và tô màu con cá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Đề tài ) Bài 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78257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số con vật nuôi trong gia đình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MT25)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số con vật  sống dưới nước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MT28 )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HĐKP</a:t>
                      </a: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22/12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Những con vật sống tr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rừng</a:t>
                      </a:r>
                      <a:r>
                        <a:rPr lang="en-US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MT 80)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223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tam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39)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sắp xếp theo quy tắc  2-3,3-2 (dấu hiệu hình dạng) </a:t>
                      </a:r>
                      <a:r>
                        <a:rPr lang="en-US" sz="11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</a:t>
                      </a:r>
                      <a:r>
                        <a:rPr lang="en-US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37)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xác định vị trí của đồ vật ở phía trên, dưới, trước, sau so với bạn khác </a:t>
                      </a:r>
                      <a:r>
                        <a:rPr lang="en-US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41)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luyện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Bài</a:t>
                      </a:r>
                      <a:r>
                        <a:rPr lang="en-US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9092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15m</a:t>
                      </a:r>
                    </a:p>
                    <a:p>
                      <a:pPr algn="ct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cưa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lừa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Ném trúng đích thẳng đứng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Lộn cầu vồng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vi-VN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4)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PTVĐ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Bật xa 35cm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TCVĐ: Bắt trước tạo dáng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Đập bóng xuống sàn và bắt bóng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nắng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trời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mưa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7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01/2024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01/01 – 26/01/2024)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0" y="1322733"/>
          <a:ext cx="12192000" cy="69660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11678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25486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542905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6735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117540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01/1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05/1)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08/1- 12/1)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pt-PT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Qủa và hạt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15/1-19/1)</a:t>
                      </a: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pt-PT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xanh quah bé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22/1-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26/1)</a:t>
                      </a: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109092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 : Bác bầu bác bí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VĐTTT :  Quả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 Em đi trồng cây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 tiếng trống chuyển quả.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Sự tích hoa hồng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54)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Em yêu cây xanh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 Lý cây bông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 : Ai đoán giỏi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3838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các loại quả tròn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pt-PT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hoa hướng dương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8640" algn="l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(Để Tài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khung ảnh để bàn đứng được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ứng dụng PP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Gấp cây thông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Tiết mẫu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40)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78257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loại quả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số loại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 ăn lá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22)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loại rau ăn củ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loại cây xanh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85)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223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so sánh, sắp xếp theo thứ tự về chiều cao của 2 đối tượng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sắp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chiều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tượng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đếm, nhận biết số lượng và chữ số 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14</a:t>
                      </a:r>
                      <a:r>
                        <a:rPr lang="pt-PT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gộp trong phạm vi 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9092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trên ghế thể dục đầu đội túi cát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Ai ném xa nhất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Tung bóng lên cao và bắt bóng bằng 2 tay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Mèo đuổi chuột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chụm tách chân vào 5 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 Bịt mắt bắt dê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10-15cm.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TCVĐ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Cướp cờ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2/2024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29/01- 23/02/2024)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097291"/>
              </p:ext>
            </p:extLst>
          </p:nvPr>
        </p:nvGraphicFramePr>
        <p:xfrm>
          <a:off x="2" y="990745"/>
          <a:ext cx="12122868" cy="62193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35437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3225995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3030718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3030718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vui đón tết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29/1</a:t>
                      </a:r>
                      <a:r>
                        <a:rPr lang="vi-VN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2/2/2024)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 mùa xuân</a:t>
                      </a:r>
                    </a:p>
                    <a:p>
                      <a:pPr algn="ctr"/>
                      <a:r>
                        <a:rPr lang="vi-VN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19/2-23/2/2024)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 số lễ hội mùa xuân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/2-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Thơ: Tết đang vào nhà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( Đa số trẻ chưa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Ai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Cùng múa hát mừng xuân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Mùa xuân đến rồi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Tai ai tinh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 hình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Trang trí cành đào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857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Tạo hình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Xé dán lá cây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Tiết đề tài ) </a:t>
                      </a: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MT89)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 theo đề tài tự chọn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(MT100)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98561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vui đón têt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MT51)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Qúa trình phát triển của cây từ hạt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HĐKP</a:t>
                      </a: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lễ hội mùa xuân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50)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nhận biết khối cầu ,khối vuông ,khối chữ nhật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đếm đến 5, nhận biết nhóm đối tượng có số lượng 5 nhận biết chữ số 5</a:t>
                      </a:r>
                      <a:r>
                        <a:rPr lang="vi-VN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MT35)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Tách nhóm đối tượng có số lượng là 5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MT33,34)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VĐCB: Đi khụy gối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TCVĐ: Kéo co	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 Đi kiễng gót, đi bằng gót chân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TCVĐ: Lộn cầu vồng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</a:t>
                      </a:r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Ai ném xa hơn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3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3/2024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4/03- 29/03/2024)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22445"/>
              </p:ext>
            </p:extLst>
          </p:nvPr>
        </p:nvGraphicFramePr>
        <p:xfrm>
          <a:off x="4" y="990745"/>
          <a:ext cx="12191996" cy="73184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quốc tế phụ nữ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(Từ  4/03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8/03/2024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PTGT Đường bộ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PTGT Đường </a:t>
                      </a:r>
                      <a:r>
                        <a:rPr lang="vi-VN" sz="14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endParaRPr lang="en-US" sz="14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1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 số biển báo GT đường bộ và quy định về giao thông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Từ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</a:t>
                      </a:r>
                      <a:r>
                        <a:rPr lang="vi-VN" sz="1400" b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/2024)</a:t>
                      </a:r>
                      <a:endParaRPr lang="en-US" sz="1400" b="1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 đường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 biết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VĐNH: Bé thích ô tô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Đèn xanh, đèn đỏ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Tín hiệu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91)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LQVH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Chiếc cầu mới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(Đa số trẻ chưa biết)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Âm nhạc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Đường và chân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NH: Đi đường em nhớ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TCÂN: Nghe tiếng trống chuyển đồ vật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trí bưu thiếp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 đề tài)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94)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Ghép hình tạo thành phương tiện giao thông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(Tiết đề tài 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MT 96)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chiếc thuyền di chuyển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(Ứng dụng  PP STEAM)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nét và tô màu bức tranh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Tiết đề tài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5456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Trò chuyện về ngày 8/3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PTGT Đường bộ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PTGT Đường thủy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 số biển báo GT đường bộ bà quy định về giao thông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trẻ so sánh sắp xếp theo thứ tự về chiều rộng của 2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 so sánh sắp xếp theo thứ tự chiều rộng của 3 đối tượng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 dung tích bằng 1 đơn vị đo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38)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luyện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bước liên tục trên ghế thể dục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 : Đèn xanh đèn đỏ  </a:t>
                      </a:r>
                      <a:r>
                        <a:rPr lang="en-US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MT 2)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Chạy chậm 60- 80m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Ô tô và chim sẻ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Bò trong đường zich zắc TCVĐ: Tín hiệu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-4572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(MT 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PTVĐ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thay đổi tốc độ theo hiệu lệnh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Lộn cầu vồng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3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4/2024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4/03- 29/03/2024)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000406"/>
              </p:ext>
            </p:extLst>
          </p:nvPr>
        </p:nvGraphicFramePr>
        <p:xfrm>
          <a:off x="4" y="990745"/>
          <a:ext cx="12191996" cy="66823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Ngày và đêm </a:t>
                      </a:r>
                      <a:r>
                        <a:rPr lang="pt-BR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(1/4/2024-5/4/2024)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 2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Tết  Hàn thực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(8/4/2024-12/4/2024)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 3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Các hiện tượng thiên nhiên </a:t>
                      </a:r>
                      <a:r>
                        <a:rPr lang="pt-BR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(15/4/-19/4/2024)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Nước cần cho sự sống (22</a:t>
                      </a: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/4/-26/4/2024)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Truyện: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Sự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tích ngày và đêm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Đa số trẻ chưa biết 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ÂM NHẠC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DH: Nắng sớm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NH: Cháu vẽ ông mặt trời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TCÂN: Ai đoán giỏi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Thơ: Gió 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Đa số trẻ chưa biết 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ÂM NHẠC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DH: Cho tôi đi làm mưa với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baseline="0" smtClean="0">
                          <a:latin typeface="Times New Roman"/>
                          <a:ea typeface="Times New Roman"/>
                          <a:cs typeface="Times New Roman"/>
                        </a:rPr>
                        <a:t> Giọt mưa và em bé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TCÂN: Mưa nhỏ mưa to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</a:t>
                      </a:r>
                      <a:r>
                        <a:rPr lang="en-US" sz="1400" b="1" smtClean="0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 b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 Làm</a:t>
                      </a:r>
                      <a:r>
                        <a:rPr lang="en-US" sz="1400" baseline="0" smtClean="0">
                          <a:latin typeface="Times New Roman"/>
                          <a:ea typeface="Times New Roman"/>
                          <a:cs typeface="Times New Roman"/>
                        </a:rPr>
                        <a:t> dụng cụ âm nhạc phát ra âm thanh (Ứng dụng STEAM</a:t>
                      </a: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Nặn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bánh trôi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(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i="1">
                          <a:latin typeface="Times New Roman"/>
                          <a:ea typeface="Times New Roman"/>
                          <a:cs typeface="Times New Roman"/>
                        </a:rPr>
                        <a:t>(MT 95)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Xé dán theo đề tài tự chọn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TẠO </a:t>
                      </a:r>
                      <a:r>
                        <a:rPr lang="en-US" sz="1400" b="1" smtClean="0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 b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Cắt</a:t>
                      </a:r>
                      <a:r>
                        <a:rPr lang="en-US" sz="1400" baseline="0" smtClean="0">
                          <a:latin typeface="Times New Roman"/>
                          <a:ea typeface="Times New Roman"/>
                          <a:cs typeface="Times New Roman"/>
                        </a:rPr>
                        <a:t> dán tia nắng</a:t>
                      </a: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(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Đề tài</a:t>
                      </a:r>
                      <a:r>
                        <a:rPr lang="en-US" sz="140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i="1" smtClean="0">
                          <a:latin typeface="Times New Roman"/>
                          <a:ea typeface="Times New Roman"/>
                          <a:cs typeface="Times New Roman"/>
                        </a:rPr>
                        <a:t>(MT </a:t>
                      </a:r>
                      <a:r>
                        <a:rPr lang="en-US" sz="1400" b="1" i="1" smtClean="0">
                          <a:latin typeface="Times New Roman"/>
                          <a:ea typeface="Times New Roman"/>
                          <a:cs typeface="Times New Roman"/>
                        </a:rPr>
                        <a:t>101</a:t>
                      </a:r>
                      <a:r>
                        <a:rPr lang="vi-VN" sz="1400" b="1" i="1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400" i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5456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Trò chuyện về ngày và đêm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Tìm hiểu về bánh trôi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Nước cần trong cuộc sống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Vật chìm và vật nổi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biết các buổi trong ngày ( Sáng, trưa, chiều, tối)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Nhận biết ý nghĩa con số hằng ngày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  <a:cs typeface="Times New Roman"/>
                        </a:rPr>
                        <a:t> ( MT 36)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Bài 21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Đếm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trên đối tượng trong phạm vi 10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latin typeface="Times New Roman"/>
                          <a:ea typeface="Times New Roman"/>
                          <a:cs typeface="Times New Roman"/>
                        </a:rPr>
                        <a:t>( MT 31)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85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Bài 15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nhận biết, phân biệt hình tròn, hình vuông và hình tam giác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Bài 18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Đi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bước dồn ngang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Cây cao, cỏ thấp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Bật chụm liên tục vào 5 ô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Lộn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cầu vồ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VĐCB: Bò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bằng bàn tay bàn chân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TCVĐ: Trời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nắng, trời mưa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vạch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kẻ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thẳng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TCVĐ: 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co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3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5/2024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B2</a:t>
            </a:r>
          </a:p>
          <a:p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4/03- 29/03/2024)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22445"/>
              </p:ext>
            </p:extLst>
          </p:nvPr>
        </p:nvGraphicFramePr>
        <p:xfrm>
          <a:off x="4" y="990745"/>
          <a:ext cx="12191996" cy="68130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28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59551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269771614"/>
                    </a:ext>
                  </a:extLst>
                </a:gridCol>
              </a:tblGrid>
              <a:tr h="86555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Làng xóm của bé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(29/4/- 3/5/2024)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yêu Hà Nội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(6/5/2024- 10/5/2024)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Bác hồ kính yêu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pt-BR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13/5/2024</a:t>
                      </a:r>
                      <a:r>
                        <a:rPr lang="vi-VN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pt-BR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17/5/2024)</a:t>
                      </a:r>
                      <a:endParaRPr lang="en-US" sz="140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(20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/5/2024</a:t>
                      </a:r>
                      <a:r>
                        <a:rPr lang="vi-VN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- 24</a:t>
                      </a:r>
                      <a:r>
                        <a:rPr lang="pt-BR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/5/2024)</a:t>
                      </a:r>
                      <a:endParaRPr lang="en-US" sz="1400" dirty="0"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Truyện: Sự tích Hồ Gươm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Đa số trẻ chưa biết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ÂM NHẠC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 DH: Yêu Hà Nội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 NH: Gặp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nhau giữa trời thu Hà Nội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TCAN : Tai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ai tinh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Thơ “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Em vẽ Bác Hồ 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 Đa số trẻ chưa biết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ÂM NHẠC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 ÔN: Yêu Hà Nội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 NH: Ai yêu Bác Hồ Chí Minh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TCAN : Nghe giai điệu đón tên bài hát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128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ẠO </a:t>
                      </a: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Vẽ</a:t>
                      </a: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tranh theo ý thích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 Đề tài)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ẠO </a:t>
                      </a: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Cắt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dán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hình 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bé thích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(Đề tài)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ẠO </a:t>
                      </a: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Vẽ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lăng Bác Hồ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        ( Đề tài</a:t>
                      </a: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ẠO </a:t>
                      </a:r>
                      <a:r>
                        <a:rPr lang="vi-VN" sz="1400" b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Cắt dán tranh Bác Hồ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5456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Làng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quê của bé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 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hiểu về chùa 1 cột , lăng bác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Bác Hồ với các cháu thiếu nhi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HĐKP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Danh lam thắng cảnh của Hà Nội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94582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so sánh chiều dài của 3 đối tượng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739140" algn="l"/>
                          <a:tab pos="1191260" algn="ctr"/>
                        </a:tabLs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 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so sánh chiều rộng của 3 đối tượng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Ôn nhận biết tách gộp trong phạm vi 5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            Bài 13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LQVT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Ôn chắp ghép các hình tạo thnahf đồ vật xung quanh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2992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VĐCB: Chuyền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bắt bóng qua chân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TCVĐ: Ô tô và chim sẻ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VĐCB: Đi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bước dồn ngang trên ghế thể dục. Chạy nhanh 10m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TCVĐ: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Cây cao cỏ thấp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VĐCB: Ném</a:t>
                      </a: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 xa bằng 1 tay. Chạy nhanh 10m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latin typeface="Times New Roman"/>
                          <a:ea typeface="Times New Roman"/>
                          <a:cs typeface="Times New Roman"/>
                        </a:rPr>
                        <a:t>TCVĐ: Mèo đuổi chu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ột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PTVĐ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Lăn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dích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zac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latin typeface="Times New Roman"/>
                          <a:ea typeface="Times New Roman"/>
                          <a:cs typeface="Times New Roman"/>
                        </a:rPr>
                        <a:t>TCVĐ: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Ô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sẻ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3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3339</Words>
  <Application>Microsoft Office PowerPoint</Application>
  <PresentationFormat>Widescreen</PresentationFormat>
  <Paragraphs>765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ASUS</cp:lastModifiedBy>
  <cp:revision>22</cp:revision>
  <dcterms:created xsi:type="dcterms:W3CDTF">2023-09-09T10:18:15Z</dcterms:created>
  <dcterms:modified xsi:type="dcterms:W3CDTF">2024-04-14T12:32:23Z</dcterms:modified>
</cp:coreProperties>
</file>