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7" r:id="rId2"/>
    <p:sldId id="310" r:id="rId3"/>
    <p:sldId id="385" r:id="rId4"/>
    <p:sldId id="352" r:id="rId5"/>
    <p:sldId id="356" r:id="rId6"/>
    <p:sldId id="355" r:id="rId7"/>
    <p:sldId id="383" r:id="rId8"/>
    <p:sldId id="3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0927" autoAdjust="0"/>
  </p:normalViewPr>
  <p:slideViewPr>
    <p:cSldViewPr showGuides="1">
      <p:cViewPr varScale="1">
        <p:scale>
          <a:sx n="89" d="100"/>
          <a:sy n="89" d="100"/>
        </p:scale>
        <p:origin x="42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A506-5BDD-4CB5-932C-3A0A2E4A6C3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1AC6-F43A-4BC6-ADFE-AE9FD033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FE23-9C98-4FBA-B6B1-439A735799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42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FE23-9C98-4FBA-B6B1-439A735799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2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4227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FE23-9C98-4FBA-B6B1-439A735799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80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FE23-9C98-4FBA-B6B1-439A735799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50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FE23-9C98-4FBA-B6B1-439A735799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53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774095"/>
            <a:ext cx="12192000" cy="588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12"/>
          <p:cNvSpPr txBox="1">
            <a:spLocks noChangeArrowheads="1"/>
          </p:cNvSpPr>
          <p:nvPr userDrawn="1"/>
        </p:nvSpPr>
        <p:spPr bwMode="auto">
          <a:xfrm>
            <a:off x="814132" y="217836"/>
            <a:ext cx="3598211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marL="0" marR="0" lvl="0" indent="0" algn="l" defTabSz="1219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单击此处添加文字标题内容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09DAFDA-EFBA-4DB9-9359-8E3BB104AE1B}"/>
              </a:ext>
            </a:extLst>
          </p:cNvPr>
          <p:cNvSpPr/>
          <p:nvPr userDrawn="1"/>
        </p:nvSpPr>
        <p:spPr>
          <a:xfrm>
            <a:off x="424609" y="249629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0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4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</p:spTree>
    <p:extLst>
      <p:ext uri="{BB962C8B-B14F-4D97-AF65-F5344CB8AC3E}">
        <p14:creationId xmlns:p14="http://schemas.microsoft.com/office/powerpoint/2010/main" val="381671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6CF894D2-7788-4A8D-9A1A-9B2A55C6618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jpg"/><Relationship Id="rId10" Type="http://schemas.openxmlformats.org/officeDocument/2006/relationships/image" Target="../media/image7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tags" Target="../tags/tag8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33F99C-F904-4F03-899D-1586EFEDBA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18507" r="21214" b="27951"/>
          <a:stretch/>
        </p:blipFill>
        <p:spPr>
          <a:xfrm>
            <a:off x="520700" y="0"/>
            <a:ext cx="11671300" cy="6858000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54D78185-343C-461D-9D39-DBE4C7EE6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298018">
            <a:off x="614152" y="758449"/>
            <a:ext cx="569458" cy="5405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形 32">
            <a:extLst>
              <a:ext uri="{FF2B5EF4-FFF2-40B4-BE49-F238E27FC236}">
                <a16:creationId xmlns:a16="http://schemas.microsoft.com/office/drawing/2014/main" id="{47DAD50A-4BF5-4973-952F-E9BBFA0A16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5440" y="602588"/>
            <a:ext cx="660474" cy="42611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id="{52F8938E-1E67-4763-99F4-025EDA70BA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56978" y="2798371"/>
            <a:ext cx="447219" cy="42447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6227C0DF-ED3C-43FB-B198-CA5041489F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56133">
            <a:off x="9052978" y="5605071"/>
            <a:ext cx="447219" cy="42447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A_文本框 41">
            <a:extLst>
              <a:ext uri="{FF2B5EF4-FFF2-40B4-BE49-F238E27FC236}">
                <a16:creationId xmlns:a16="http://schemas.microsoft.com/office/drawing/2014/main" id="{09456FF0-4620-44BD-9737-A44642041FB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53157" y="3839422"/>
            <a:ext cx="814603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GIÁO DỤC MẦM NON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 CHỨC THEO CÁC CHỦ ĐỀ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#9Slide02 Noi dung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596B1-E7A5-4887-A476-53CE1CD258AE}"/>
              </a:ext>
            </a:extLst>
          </p:cNvPr>
          <p:cNvSpPr txBox="1"/>
          <p:nvPr/>
        </p:nvSpPr>
        <p:spPr>
          <a:xfrm>
            <a:off x="3657036" y="3193091"/>
            <a:ext cx="467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BÀI THUYẾT TRÌNH</a:t>
            </a:r>
          </a:p>
        </p:txBody>
      </p:sp>
      <p:sp>
        <p:nvSpPr>
          <p:cNvPr id="11" name="PA_文本框 41">
            <a:extLst>
              <a:ext uri="{FF2B5EF4-FFF2-40B4-BE49-F238E27FC236}">
                <a16:creationId xmlns:a16="http://schemas.microsoft.com/office/drawing/2014/main" id="{7B46A67B-7CC1-4854-A1AA-89D1734D7A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95895" y="4767644"/>
            <a:ext cx="44605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Bình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1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2">
            <a:extLst>
              <a:ext uri="{FF2B5EF4-FFF2-40B4-BE49-F238E27FC236}">
                <a16:creationId xmlns:a16="http://schemas.microsoft.com/office/drawing/2014/main" id="{8468FCE9-143D-482C-9E26-B87E800D2C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239"/>
            <a:ext cx="12192000" cy="6970411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77DFBF14-7B32-474E-B393-3C65900FD469}"/>
              </a:ext>
            </a:extLst>
          </p:cNvPr>
          <p:cNvSpPr/>
          <p:nvPr/>
        </p:nvSpPr>
        <p:spPr>
          <a:xfrm>
            <a:off x="660400" y="1574800"/>
            <a:ext cx="10858500" cy="4775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96280F9-525D-4AF1-9A74-83D1CCABF2EA}"/>
              </a:ext>
            </a:extLst>
          </p:cNvPr>
          <p:cNvSpPr/>
          <p:nvPr/>
        </p:nvSpPr>
        <p:spPr>
          <a:xfrm>
            <a:off x="1169549" y="1519396"/>
            <a:ext cx="10387621" cy="4885862"/>
          </a:xfrm>
          <a:prstGeom prst="round2DiagRect">
            <a:avLst>
              <a:gd name="adj1" fmla="val 2897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81AAF9F-C7A3-417A-B47E-2867703C1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-19472"/>
          <a:stretch/>
        </p:blipFill>
        <p:spPr>
          <a:xfrm rot="318383">
            <a:off x="8085511" y="46272"/>
            <a:ext cx="4303170" cy="2095883"/>
          </a:xfrm>
          <a:custGeom>
            <a:avLst/>
            <a:gdLst>
              <a:gd name="connsiteX0" fmla="*/ 0 w 3285457"/>
              <a:gd name="connsiteY0" fmla="*/ 0 h 1294080"/>
              <a:gd name="connsiteX1" fmla="*/ 3285457 w 3285457"/>
              <a:gd name="connsiteY1" fmla="*/ 0 h 1294080"/>
              <a:gd name="connsiteX2" fmla="*/ 3285457 w 3285457"/>
              <a:gd name="connsiteY2" fmla="*/ 932861 h 1294080"/>
              <a:gd name="connsiteX3" fmla="*/ 3248791 w 3285457"/>
              <a:gd name="connsiteY3" fmla="*/ 934809 h 1294080"/>
              <a:gd name="connsiteX4" fmla="*/ 305321 w 3285457"/>
              <a:gd name="connsiteY4" fmla="*/ 1226058 h 1294080"/>
              <a:gd name="connsiteX5" fmla="*/ 0 w 3285457"/>
              <a:gd name="connsiteY5" fmla="*/ 1294080 h 12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457" h="1294080">
                <a:moveTo>
                  <a:pt x="0" y="0"/>
                </a:moveTo>
                <a:lnTo>
                  <a:pt x="3285457" y="0"/>
                </a:lnTo>
                <a:lnTo>
                  <a:pt x="3285457" y="932861"/>
                </a:lnTo>
                <a:lnTo>
                  <a:pt x="3248791" y="934809"/>
                </a:lnTo>
                <a:cubicBezTo>
                  <a:pt x="2172766" y="994404"/>
                  <a:pt x="1076967" y="1075295"/>
                  <a:pt x="305321" y="1226058"/>
                </a:cubicBezTo>
                <a:lnTo>
                  <a:pt x="0" y="1294080"/>
                </a:lnTo>
                <a:close/>
              </a:path>
            </a:pathLst>
          </a:custGeom>
          <a:effectLst>
            <a:outerShdw blurRad="127000" algn="ctr" rotWithShape="0">
              <a:prstClr val="black">
                <a:alpha val="72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5D51009-14C8-4A4A-95E4-FFFA5E295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7933" y="4152938"/>
            <a:ext cx="3168734" cy="3168734"/>
          </a:xfrm>
          <a:custGeom>
            <a:avLst/>
            <a:gdLst>
              <a:gd name="connsiteX0" fmla="*/ 2911929 w 4300310"/>
              <a:gd name="connsiteY0" fmla="*/ 3521041 h 4300310"/>
              <a:gd name="connsiteX1" fmla="*/ 2625627 w 4300310"/>
              <a:gd name="connsiteY1" fmla="*/ 3548621 h 4300310"/>
              <a:gd name="connsiteX2" fmla="*/ 2139504 w 4300310"/>
              <a:gd name="connsiteY2" fmla="*/ 3578126 h 4300310"/>
              <a:gd name="connsiteX3" fmla="*/ 1730566 w 4300310"/>
              <a:gd name="connsiteY3" fmla="*/ 3592802 h 4300310"/>
              <a:gd name="connsiteX4" fmla="*/ 1730566 w 4300310"/>
              <a:gd name="connsiteY4" fmla="*/ 4061689 h 4300310"/>
              <a:gd name="connsiteX5" fmla="*/ 1850583 w 4300310"/>
              <a:gd name="connsiteY5" fmla="*/ 4181706 h 4300310"/>
              <a:gd name="connsiteX6" fmla="*/ 2810699 w 4300310"/>
              <a:gd name="connsiteY6" fmla="*/ 4181706 h 4300310"/>
              <a:gd name="connsiteX7" fmla="*/ 2930716 w 4300310"/>
              <a:gd name="connsiteY7" fmla="*/ 4061689 h 4300310"/>
              <a:gd name="connsiteX8" fmla="*/ 2930716 w 4300310"/>
              <a:gd name="connsiteY8" fmla="*/ 3581633 h 4300310"/>
              <a:gd name="connsiteX9" fmla="*/ 2921285 w 4300310"/>
              <a:gd name="connsiteY9" fmla="*/ 3534917 h 4300310"/>
              <a:gd name="connsiteX10" fmla="*/ 0 w 4300310"/>
              <a:gd name="connsiteY10" fmla="*/ 0 h 4300310"/>
              <a:gd name="connsiteX11" fmla="*/ 4300310 w 4300310"/>
              <a:gd name="connsiteY11" fmla="*/ 0 h 4300310"/>
              <a:gd name="connsiteX12" fmla="*/ 4300310 w 4300310"/>
              <a:gd name="connsiteY12" fmla="*/ 4300310 h 4300310"/>
              <a:gd name="connsiteX13" fmla="*/ 0 w 4300310"/>
              <a:gd name="connsiteY13" fmla="*/ 4300310 h 430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00310" h="4300310">
                <a:moveTo>
                  <a:pt x="2911929" y="3521041"/>
                </a:moveTo>
                <a:lnTo>
                  <a:pt x="2625627" y="3548621"/>
                </a:lnTo>
                <a:cubicBezTo>
                  <a:pt x="2463862" y="3560985"/>
                  <a:pt x="2300702" y="3570596"/>
                  <a:pt x="2139504" y="3578126"/>
                </a:cubicBezTo>
                <a:lnTo>
                  <a:pt x="1730566" y="3592802"/>
                </a:lnTo>
                <a:lnTo>
                  <a:pt x="1730566" y="4061689"/>
                </a:lnTo>
                <a:cubicBezTo>
                  <a:pt x="1730566" y="4127973"/>
                  <a:pt x="1784299" y="4181706"/>
                  <a:pt x="1850583" y="4181706"/>
                </a:cubicBezTo>
                <a:lnTo>
                  <a:pt x="2810699" y="4181706"/>
                </a:lnTo>
                <a:cubicBezTo>
                  <a:pt x="2876983" y="4181706"/>
                  <a:pt x="2930716" y="4127973"/>
                  <a:pt x="2930716" y="4061689"/>
                </a:cubicBezTo>
                <a:lnTo>
                  <a:pt x="2930716" y="3581633"/>
                </a:lnTo>
                <a:cubicBezTo>
                  <a:pt x="2930716" y="3565062"/>
                  <a:pt x="2927358" y="3549276"/>
                  <a:pt x="2921285" y="3534917"/>
                </a:cubicBezTo>
                <a:close/>
                <a:moveTo>
                  <a:pt x="0" y="0"/>
                </a:moveTo>
                <a:lnTo>
                  <a:pt x="4300310" y="0"/>
                </a:lnTo>
                <a:lnTo>
                  <a:pt x="4300310" y="4300310"/>
                </a:lnTo>
                <a:lnTo>
                  <a:pt x="0" y="4300310"/>
                </a:ln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5039DA07-7ABE-4A87-A9FE-F1AAB333E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298018">
            <a:off x="11108285" y="2059554"/>
            <a:ext cx="569458" cy="5405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EC15DF16-76B5-4DD0-951C-6134C4193C1C}"/>
              </a:ext>
            </a:extLst>
          </p:cNvPr>
          <p:cNvGrpSpPr/>
          <p:nvPr/>
        </p:nvGrpSpPr>
        <p:grpSpPr>
          <a:xfrm>
            <a:off x="845709" y="1581515"/>
            <a:ext cx="1084681" cy="1005057"/>
            <a:chOff x="6233415" y="680793"/>
            <a:chExt cx="680701" cy="67300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656F8A1-C2D4-4E87-A461-DD1D8039B1FA}"/>
                </a:ext>
              </a:extLst>
            </p:cNvPr>
            <p:cNvGrpSpPr/>
            <p:nvPr/>
          </p:nvGrpSpPr>
          <p:grpSpPr>
            <a:xfrm>
              <a:off x="6233415" y="680793"/>
              <a:ext cx="680701" cy="673007"/>
              <a:chOff x="5997642" y="606832"/>
              <a:chExt cx="680701" cy="673007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FAC01B5-3ACA-4992-A6DB-BEDD28CC9B0C}"/>
                  </a:ext>
                </a:extLst>
              </p:cNvPr>
              <p:cNvSpPr/>
              <p:nvPr/>
            </p:nvSpPr>
            <p:spPr>
              <a:xfrm>
                <a:off x="6049897" y="606832"/>
                <a:ext cx="628446" cy="628446"/>
              </a:xfrm>
              <a:prstGeom prst="ellipse">
                <a:avLst/>
              </a:prstGeom>
              <a:solidFill>
                <a:srgbClr val="3CB44A"/>
              </a:solidFill>
              <a:ln>
                <a:solidFill>
                  <a:srgbClr val="D5D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7号-波纹乖乖体" panose="00000500000000000000" pitchFamily="2" charset="-122"/>
                  <a:ea typeface="字魂37号-波纹乖乖体" panose="00000500000000000000" pitchFamily="2" charset="-122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6208280A-A9A6-4ECB-985E-69F9B122B71B}"/>
                  </a:ext>
                </a:extLst>
              </p:cNvPr>
              <p:cNvSpPr/>
              <p:nvPr/>
            </p:nvSpPr>
            <p:spPr>
              <a:xfrm>
                <a:off x="5997642" y="651393"/>
                <a:ext cx="628446" cy="628446"/>
              </a:xfrm>
              <a:prstGeom prst="ellipse">
                <a:avLst/>
              </a:prstGeom>
              <a:noFill/>
              <a:ln>
                <a:solidFill>
                  <a:srgbClr val="D5D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7号-波纹乖乖体" panose="00000500000000000000" pitchFamily="2" charset="-122"/>
                  <a:ea typeface="字魂37号-波纹乖乖体" panose="00000500000000000000" pitchFamily="2" charset="-122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C7B9EF9-FDB1-4442-B987-B2621DFEBF44}"/>
                </a:ext>
              </a:extLst>
            </p:cNvPr>
            <p:cNvSpPr txBox="1"/>
            <p:nvPr/>
          </p:nvSpPr>
          <p:spPr>
            <a:xfrm>
              <a:off x="6419934" y="801756"/>
              <a:ext cx="359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70B212B5-81A2-432C-AC66-EEADE3FB727C}"/>
              </a:ext>
            </a:extLst>
          </p:cNvPr>
          <p:cNvSpPr txBox="1"/>
          <p:nvPr/>
        </p:nvSpPr>
        <p:spPr>
          <a:xfrm>
            <a:off x="2294377" y="1099896"/>
            <a:ext cx="86927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E84433-8CBF-4768-9F40-B47081CE2886}"/>
              </a:ext>
            </a:extLst>
          </p:cNvPr>
          <p:cNvGrpSpPr/>
          <p:nvPr/>
        </p:nvGrpSpPr>
        <p:grpSpPr>
          <a:xfrm>
            <a:off x="2873348" y="-1371600"/>
            <a:ext cx="6445303" cy="1600200"/>
            <a:chOff x="3762970" y="777040"/>
            <a:chExt cx="5067375" cy="2118017"/>
          </a:xfrm>
        </p:grpSpPr>
        <p:pic>
          <p:nvPicPr>
            <p:cNvPr id="37" name="图片 8">
              <a:extLst>
                <a:ext uri="{FF2B5EF4-FFF2-40B4-BE49-F238E27FC236}">
                  <a16:creationId xmlns:a16="http://schemas.microsoft.com/office/drawing/2014/main" id="{D7843B75-F395-4056-875A-18B76BB9E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" t="16045" r="72126" b="63829"/>
            <a:stretch/>
          </p:blipFill>
          <p:spPr>
            <a:xfrm>
              <a:off x="3762970" y="883189"/>
              <a:ext cx="4955585" cy="201186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477C30-043F-42A6-8F49-55D605D4E7D9}"/>
                </a:ext>
              </a:extLst>
            </p:cNvPr>
            <p:cNvSpPr txBox="1"/>
            <p:nvPr/>
          </p:nvSpPr>
          <p:spPr>
            <a:xfrm>
              <a:off x="4315488" y="777040"/>
              <a:ext cx="45148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endParaRPr>
            </a:p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#9Slide02 Tieu de dai" panose="02000000000000000000" pitchFamily="2" charset="0"/>
                  <a:cs typeface="Times New Roman" panose="02020603050405020304" pitchFamily="18" charset="0"/>
                </a:rPr>
                <a:t>I. MỤC ĐÍCH</a:t>
              </a:r>
            </a:p>
          </p:txBody>
        </p:sp>
      </p:grpSp>
      <p:sp>
        <p:nvSpPr>
          <p:cNvPr id="17" name="文本框 30">
            <a:extLst>
              <a:ext uri="{FF2B5EF4-FFF2-40B4-BE49-F238E27FC236}">
                <a16:creationId xmlns:a16="http://schemas.microsoft.com/office/drawing/2014/main" id="{47A97B0A-1B0F-4062-A582-74A8A2DC1294}"/>
              </a:ext>
            </a:extLst>
          </p:cNvPr>
          <p:cNvSpPr txBox="1"/>
          <p:nvPr/>
        </p:nvSpPr>
        <p:spPr>
          <a:xfrm>
            <a:off x="2068852" y="3372092"/>
            <a:ext cx="8588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3115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1600" y="140311"/>
            <a:ext cx="13742626" cy="6510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DBF057-9217-4F96-9705-3B20BBCB93B7}"/>
              </a:ext>
            </a:extLst>
          </p:cNvPr>
          <p:cNvSpPr txBox="1"/>
          <p:nvPr/>
        </p:nvSpPr>
        <p:spPr>
          <a:xfrm>
            <a:off x="685800" y="2560680"/>
            <a:ext cx="9601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74315-0076-4170-8E42-1EE1557003B6}"/>
              </a:ext>
            </a:extLst>
          </p:cNvPr>
          <p:cNvSpPr txBox="1"/>
          <p:nvPr/>
        </p:nvSpPr>
        <p:spPr>
          <a:xfrm flipH="1">
            <a:off x="3848099" y="1088289"/>
            <a:ext cx="335280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TỔ CHỨC THỰC HIỆN CHỦ ĐỀ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2">
            <a:extLst>
              <a:ext uri="{FF2B5EF4-FFF2-40B4-BE49-F238E27FC236}">
                <a16:creationId xmlns:a16="http://schemas.microsoft.com/office/drawing/2014/main" id="{8468FCE9-143D-482C-9E26-B87E800D2C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217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77DFBF14-7B32-474E-B393-3C65900FD469}"/>
              </a:ext>
            </a:extLst>
          </p:cNvPr>
          <p:cNvSpPr/>
          <p:nvPr/>
        </p:nvSpPr>
        <p:spPr>
          <a:xfrm>
            <a:off x="660400" y="1574800"/>
            <a:ext cx="10858500" cy="4775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96280F9-525D-4AF1-9A74-83D1CCABF2EA}"/>
              </a:ext>
            </a:extLst>
          </p:cNvPr>
          <p:cNvSpPr/>
          <p:nvPr/>
        </p:nvSpPr>
        <p:spPr>
          <a:xfrm>
            <a:off x="1532831" y="2089870"/>
            <a:ext cx="9352475" cy="3847649"/>
          </a:xfrm>
          <a:prstGeom prst="round2DiagRect">
            <a:avLst>
              <a:gd name="adj1" fmla="val 2897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81AAF9F-C7A3-417A-B47E-2867703C1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-19472"/>
          <a:stretch/>
        </p:blipFill>
        <p:spPr>
          <a:xfrm rot="318383">
            <a:off x="8085511" y="46272"/>
            <a:ext cx="4303170" cy="2095883"/>
          </a:xfrm>
          <a:custGeom>
            <a:avLst/>
            <a:gdLst>
              <a:gd name="connsiteX0" fmla="*/ 0 w 3285457"/>
              <a:gd name="connsiteY0" fmla="*/ 0 h 1294080"/>
              <a:gd name="connsiteX1" fmla="*/ 3285457 w 3285457"/>
              <a:gd name="connsiteY1" fmla="*/ 0 h 1294080"/>
              <a:gd name="connsiteX2" fmla="*/ 3285457 w 3285457"/>
              <a:gd name="connsiteY2" fmla="*/ 932861 h 1294080"/>
              <a:gd name="connsiteX3" fmla="*/ 3248791 w 3285457"/>
              <a:gd name="connsiteY3" fmla="*/ 934809 h 1294080"/>
              <a:gd name="connsiteX4" fmla="*/ 305321 w 3285457"/>
              <a:gd name="connsiteY4" fmla="*/ 1226058 h 1294080"/>
              <a:gd name="connsiteX5" fmla="*/ 0 w 3285457"/>
              <a:gd name="connsiteY5" fmla="*/ 1294080 h 12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457" h="1294080">
                <a:moveTo>
                  <a:pt x="0" y="0"/>
                </a:moveTo>
                <a:lnTo>
                  <a:pt x="3285457" y="0"/>
                </a:lnTo>
                <a:lnTo>
                  <a:pt x="3285457" y="932861"/>
                </a:lnTo>
                <a:lnTo>
                  <a:pt x="3248791" y="934809"/>
                </a:lnTo>
                <a:cubicBezTo>
                  <a:pt x="2172766" y="994404"/>
                  <a:pt x="1076967" y="1075295"/>
                  <a:pt x="305321" y="1226058"/>
                </a:cubicBezTo>
                <a:lnTo>
                  <a:pt x="0" y="1294080"/>
                </a:lnTo>
                <a:close/>
              </a:path>
            </a:pathLst>
          </a:custGeom>
          <a:effectLst>
            <a:outerShdw blurRad="127000" algn="ctr" rotWithShape="0">
              <a:prstClr val="black">
                <a:alpha val="72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5D51009-14C8-4A4A-95E4-FFFA5E295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7933" y="4152938"/>
            <a:ext cx="3168734" cy="3168734"/>
          </a:xfrm>
          <a:custGeom>
            <a:avLst/>
            <a:gdLst>
              <a:gd name="connsiteX0" fmla="*/ 2911929 w 4300310"/>
              <a:gd name="connsiteY0" fmla="*/ 3521041 h 4300310"/>
              <a:gd name="connsiteX1" fmla="*/ 2625627 w 4300310"/>
              <a:gd name="connsiteY1" fmla="*/ 3548621 h 4300310"/>
              <a:gd name="connsiteX2" fmla="*/ 2139504 w 4300310"/>
              <a:gd name="connsiteY2" fmla="*/ 3578126 h 4300310"/>
              <a:gd name="connsiteX3" fmla="*/ 1730566 w 4300310"/>
              <a:gd name="connsiteY3" fmla="*/ 3592802 h 4300310"/>
              <a:gd name="connsiteX4" fmla="*/ 1730566 w 4300310"/>
              <a:gd name="connsiteY4" fmla="*/ 4061689 h 4300310"/>
              <a:gd name="connsiteX5" fmla="*/ 1850583 w 4300310"/>
              <a:gd name="connsiteY5" fmla="*/ 4181706 h 4300310"/>
              <a:gd name="connsiteX6" fmla="*/ 2810699 w 4300310"/>
              <a:gd name="connsiteY6" fmla="*/ 4181706 h 4300310"/>
              <a:gd name="connsiteX7" fmla="*/ 2930716 w 4300310"/>
              <a:gd name="connsiteY7" fmla="*/ 4061689 h 4300310"/>
              <a:gd name="connsiteX8" fmla="*/ 2930716 w 4300310"/>
              <a:gd name="connsiteY8" fmla="*/ 3581633 h 4300310"/>
              <a:gd name="connsiteX9" fmla="*/ 2921285 w 4300310"/>
              <a:gd name="connsiteY9" fmla="*/ 3534917 h 4300310"/>
              <a:gd name="connsiteX10" fmla="*/ 0 w 4300310"/>
              <a:gd name="connsiteY10" fmla="*/ 0 h 4300310"/>
              <a:gd name="connsiteX11" fmla="*/ 4300310 w 4300310"/>
              <a:gd name="connsiteY11" fmla="*/ 0 h 4300310"/>
              <a:gd name="connsiteX12" fmla="*/ 4300310 w 4300310"/>
              <a:gd name="connsiteY12" fmla="*/ 4300310 h 4300310"/>
              <a:gd name="connsiteX13" fmla="*/ 0 w 4300310"/>
              <a:gd name="connsiteY13" fmla="*/ 4300310 h 430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00310" h="4300310">
                <a:moveTo>
                  <a:pt x="2911929" y="3521041"/>
                </a:moveTo>
                <a:lnTo>
                  <a:pt x="2625627" y="3548621"/>
                </a:lnTo>
                <a:cubicBezTo>
                  <a:pt x="2463862" y="3560985"/>
                  <a:pt x="2300702" y="3570596"/>
                  <a:pt x="2139504" y="3578126"/>
                </a:cubicBezTo>
                <a:lnTo>
                  <a:pt x="1730566" y="3592802"/>
                </a:lnTo>
                <a:lnTo>
                  <a:pt x="1730566" y="4061689"/>
                </a:lnTo>
                <a:cubicBezTo>
                  <a:pt x="1730566" y="4127973"/>
                  <a:pt x="1784299" y="4181706"/>
                  <a:pt x="1850583" y="4181706"/>
                </a:cubicBezTo>
                <a:lnTo>
                  <a:pt x="2810699" y="4181706"/>
                </a:lnTo>
                <a:cubicBezTo>
                  <a:pt x="2876983" y="4181706"/>
                  <a:pt x="2930716" y="4127973"/>
                  <a:pt x="2930716" y="4061689"/>
                </a:cubicBezTo>
                <a:lnTo>
                  <a:pt x="2930716" y="3581633"/>
                </a:lnTo>
                <a:cubicBezTo>
                  <a:pt x="2930716" y="3565062"/>
                  <a:pt x="2927358" y="3549276"/>
                  <a:pt x="2921285" y="3534917"/>
                </a:cubicBezTo>
                <a:close/>
                <a:moveTo>
                  <a:pt x="0" y="0"/>
                </a:moveTo>
                <a:lnTo>
                  <a:pt x="4300310" y="0"/>
                </a:lnTo>
                <a:lnTo>
                  <a:pt x="4300310" y="4300310"/>
                </a:lnTo>
                <a:lnTo>
                  <a:pt x="0" y="4300310"/>
                </a:ln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5039DA07-7ABE-4A87-A9FE-F1AAB333E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298018">
            <a:off x="11108285" y="2059554"/>
            <a:ext cx="569458" cy="5405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EC15DF16-76B5-4DD0-951C-6134C4193C1C}"/>
              </a:ext>
            </a:extLst>
          </p:cNvPr>
          <p:cNvGrpSpPr/>
          <p:nvPr/>
        </p:nvGrpSpPr>
        <p:grpSpPr>
          <a:xfrm>
            <a:off x="1143979" y="2032400"/>
            <a:ext cx="1223143" cy="938510"/>
            <a:chOff x="6233415" y="725354"/>
            <a:chExt cx="767594" cy="62844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656F8A1-C2D4-4E87-A461-DD1D8039B1FA}"/>
                </a:ext>
              </a:extLst>
            </p:cNvPr>
            <p:cNvGrpSpPr/>
            <p:nvPr/>
          </p:nvGrpSpPr>
          <p:grpSpPr>
            <a:xfrm>
              <a:off x="6233415" y="725354"/>
              <a:ext cx="767594" cy="628446"/>
              <a:chOff x="5997642" y="651393"/>
              <a:chExt cx="767594" cy="628446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FAC01B5-3ACA-4992-A6DB-BEDD28CC9B0C}"/>
                  </a:ext>
                </a:extLst>
              </p:cNvPr>
              <p:cNvSpPr/>
              <p:nvPr/>
            </p:nvSpPr>
            <p:spPr>
              <a:xfrm>
                <a:off x="6136790" y="651393"/>
                <a:ext cx="628446" cy="628446"/>
              </a:xfrm>
              <a:prstGeom prst="ellipse">
                <a:avLst/>
              </a:prstGeom>
              <a:solidFill>
                <a:srgbClr val="3CB44A"/>
              </a:solidFill>
              <a:ln>
                <a:solidFill>
                  <a:srgbClr val="D5D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7号-波纹乖乖体" panose="00000500000000000000" pitchFamily="2" charset="-122"/>
                  <a:ea typeface="字魂37号-波纹乖乖体" panose="00000500000000000000" pitchFamily="2" charset="-122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6208280A-A9A6-4ECB-985E-69F9B122B71B}"/>
                  </a:ext>
                </a:extLst>
              </p:cNvPr>
              <p:cNvSpPr/>
              <p:nvPr/>
            </p:nvSpPr>
            <p:spPr>
              <a:xfrm>
                <a:off x="5997642" y="651393"/>
                <a:ext cx="628446" cy="628446"/>
              </a:xfrm>
              <a:prstGeom prst="ellipse">
                <a:avLst/>
              </a:prstGeom>
              <a:noFill/>
              <a:ln>
                <a:solidFill>
                  <a:srgbClr val="D5D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7号-波纹乖乖体" panose="00000500000000000000" pitchFamily="2" charset="-122"/>
                  <a:ea typeface="字魂37号-波纹乖乖体" panose="00000500000000000000" pitchFamily="2" charset="-122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C7B9EF9-FDB1-4442-B987-B2621DFEBF44}"/>
                </a:ext>
              </a:extLst>
            </p:cNvPr>
            <p:cNvSpPr txBox="1"/>
            <p:nvPr/>
          </p:nvSpPr>
          <p:spPr>
            <a:xfrm>
              <a:off x="6456185" y="811887"/>
              <a:ext cx="365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E84433-8CBF-4768-9F40-B47081CE2886}"/>
              </a:ext>
            </a:extLst>
          </p:cNvPr>
          <p:cNvGrpSpPr/>
          <p:nvPr/>
        </p:nvGrpSpPr>
        <p:grpSpPr>
          <a:xfrm>
            <a:off x="3044574" y="85146"/>
            <a:ext cx="6445303" cy="2011868"/>
            <a:chOff x="3729562" y="585604"/>
            <a:chExt cx="5067375" cy="2011868"/>
          </a:xfrm>
        </p:grpSpPr>
        <p:pic>
          <p:nvPicPr>
            <p:cNvPr id="37" name="图片 8">
              <a:extLst>
                <a:ext uri="{FF2B5EF4-FFF2-40B4-BE49-F238E27FC236}">
                  <a16:creationId xmlns:a16="http://schemas.microsoft.com/office/drawing/2014/main" id="{D7843B75-F395-4056-875A-18B76BB9E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" t="16045" r="72126" b="63829"/>
            <a:stretch/>
          </p:blipFill>
          <p:spPr>
            <a:xfrm>
              <a:off x="3729562" y="585604"/>
              <a:ext cx="4955585" cy="201186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477C30-043F-42A6-8F49-55D605D4E7D9}"/>
                </a:ext>
              </a:extLst>
            </p:cNvPr>
            <p:cNvSpPr txBox="1"/>
            <p:nvPr/>
          </p:nvSpPr>
          <p:spPr>
            <a:xfrm>
              <a:off x="4282080" y="1099717"/>
              <a:ext cx="45148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#9Slide02 Tieu de dai" panose="02000000000000000000" pitchFamily="2" charset="0"/>
                  <a:cs typeface="Times New Roman" panose="02020603050405020304" pitchFamily="18" charset="0"/>
                </a:rPr>
                <a:t>III: CÁC HÌNH THỨC TÍCH HỢP THEO CHỦ ĐỀ</a:t>
              </a:r>
            </a:p>
          </p:txBody>
        </p:sp>
      </p:grpSp>
      <p:sp>
        <p:nvSpPr>
          <p:cNvPr id="3" name="Arrow: Left-Right-Up 2">
            <a:extLst>
              <a:ext uri="{FF2B5EF4-FFF2-40B4-BE49-F238E27FC236}">
                <a16:creationId xmlns:a16="http://schemas.microsoft.com/office/drawing/2014/main" id="{F1BBCB39-33BD-4DB0-A33C-23FB284DAA30}"/>
              </a:ext>
            </a:extLst>
          </p:cNvPr>
          <p:cNvSpPr/>
          <p:nvPr/>
        </p:nvSpPr>
        <p:spPr>
          <a:xfrm>
            <a:off x="4204146" y="3387273"/>
            <a:ext cx="3832586" cy="2011869"/>
          </a:xfrm>
          <a:prstGeom prst="leftRightUpArrow">
            <a:avLst>
              <a:gd name="adj1" fmla="val 22287"/>
              <a:gd name="adj2" fmla="val 19573"/>
              <a:gd name="adj3" fmla="val 23644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8F017-4D0E-440C-9DAD-4EF28B704E0A}"/>
              </a:ext>
            </a:extLst>
          </p:cNvPr>
          <p:cNvSpPr txBox="1"/>
          <p:nvPr/>
        </p:nvSpPr>
        <p:spPr>
          <a:xfrm>
            <a:off x="-54592" y="2765668"/>
            <a:ext cx="38193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3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3C79D2-FD0E-4ED3-8EC5-8FB2101CE3B7}"/>
              </a:ext>
            </a:extLst>
          </p:cNvPr>
          <p:cNvSpPr/>
          <p:nvPr/>
        </p:nvSpPr>
        <p:spPr>
          <a:xfrm>
            <a:off x="4529567" y="1810081"/>
            <a:ext cx="3032719" cy="15226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FA3CE0-63AA-420E-965B-DCEF89898D33}"/>
              </a:ext>
            </a:extLst>
          </p:cNvPr>
          <p:cNvGrpSpPr/>
          <p:nvPr/>
        </p:nvGrpSpPr>
        <p:grpSpPr>
          <a:xfrm>
            <a:off x="1866415" y="2990457"/>
            <a:ext cx="2283139" cy="2613707"/>
            <a:chOff x="1866415" y="3835966"/>
            <a:chExt cx="2283139" cy="1932396"/>
          </a:xfrm>
        </p:grpSpPr>
        <p:sp>
          <p:nvSpPr>
            <p:cNvPr id="7" name="Star: 7 Points 6">
              <a:extLst>
                <a:ext uri="{FF2B5EF4-FFF2-40B4-BE49-F238E27FC236}">
                  <a16:creationId xmlns:a16="http://schemas.microsoft.com/office/drawing/2014/main" id="{441F9235-D307-477C-9357-5394228E01AD}"/>
                </a:ext>
              </a:extLst>
            </p:cNvPr>
            <p:cNvSpPr/>
            <p:nvPr/>
          </p:nvSpPr>
          <p:spPr>
            <a:xfrm>
              <a:off x="1866415" y="3835966"/>
              <a:ext cx="2283139" cy="1932396"/>
            </a:xfrm>
            <a:prstGeom prst="star7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ACFE76-C537-488D-BC26-E576A5C76A0D}"/>
                </a:ext>
              </a:extLst>
            </p:cNvPr>
            <p:cNvSpPr txBox="1"/>
            <p:nvPr/>
          </p:nvSpPr>
          <p:spPr>
            <a:xfrm>
              <a:off x="2145393" y="4510534"/>
              <a:ext cx="1720417" cy="819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2.Tích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2F2EFD-CF6F-4561-AFBB-B41ACF8B1A31}"/>
              </a:ext>
            </a:extLst>
          </p:cNvPr>
          <p:cNvGrpSpPr/>
          <p:nvPr/>
        </p:nvGrpSpPr>
        <p:grpSpPr>
          <a:xfrm>
            <a:off x="8263831" y="2935905"/>
            <a:ext cx="2283139" cy="2795702"/>
            <a:chOff x="1953666" y="3907079"/>
            <a:chExt cx="2283139" cy="1932396"/>
          </a:xfrm>
        </p:grpSpPr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804F3C2C-D3F8-4E39-8466-0DA512B67537}"/>
                </a:ext>
              </a:extLst>
            </p:cNvPr>
            <p:cNvSpPr/>
            <p:nvPr/>
          </p:nvSpPr>
          <p:spPr>
            <a:xfrm>
              <a:off x="1953666" y="3907079"/>
              <a:ext cx="2283139" cy="1932396"/>
            </a:xfrm>
            <a:prstGeom prst="star7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D3163D-1FEB-4A6C-B2BF-48000E63CFDF}"/>
                </a:ext>
              </a:extLst>
            </p:cNvPr>
            <p:cNvSpPr txBox="1"/>
            <p:nvPr/>
          </p:nvSpPr>
          <p:spPr>
            <a:xfrm>
              <a:off x="2404693" y="4442389"/>
              <a:ext cx="1495942" cy="12764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9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E5C5-7B02-475A-81C2-3A7E24BC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611D04F7-BAE7-4077-BEE8-1FA6083A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7" y="-685800"/>
            <a:ext cx="12192000" cy="7554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图片 38">
            <a:extLst>
              <a:ext uri="{FF2B5EF4-FFF2-40B4-BE49-F238E27FC236}">
                <a16:creationId xmlns:a16="http://schemas.microsoft.com/office/drawing/2014/main" id="{3A2FCB17-5547-40BA-8991-1C044347E3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229" r="59889" b="66438"/>
          <a:stretch>
            <a:fillRect/>
          </a:stretch>
        </p:blipFill>
        <p:spPr>
          <a:xfrm>
            <a:off x="10151392" y="-258484"/>
            <a:ext cx="2096039" cy="2451507"/>
          </a:xfrm>
          <a:custGeom>
            <a:avLst/>
            <a:gdLst>
              <a:gd name="connsiteX0" fmla="*/ 800100 w 1954530"/>
              <a:gd name="connsiteY0" fmla="*/ 0 h 2286000"/>
              <a:gd name="connsiteX1" fmla="*/ 1874520 w 1954530"/>
              <a:gd name="connsiteY1" fmla="*/ 308610 h 2286000"/>
              <a:gd name="connsiteX2" fmla="*/ 1954530 w 1954530"/>
              <a:gd name="connsiteY2" fmla="*/ 1051560 h 2286000"/>
              <a:gd name="connsiteX3" fmla="*/ 1680210 w 1954530"/>
              <a:gd name="connsiteY3" fmla="*/ 1737360 h 2286000"/>
              <a:gd name="connsiteX4" fmla="*/ 1463040 w 1954530"/>
              <a:gd name="connsiteY4" fmla="*/ 2286000 h 2286000"/>
              <a:gd name="connsiteX5" fmla="*/ 605790 w 1954530"/>
              <a:gd name="connsiteY5" fmla="*/ 2228850 h 2286000"/>
              <a:gd name="connsiteX6" fmla="*/ 525780 w 1954530"/>
              <a:gd name="connsiteY6" fmla="*/ 1623060 h 2286000"/>
              <a:gd name="connsiteX7" fmla="*/ 0 w 1954530"/>
              <a:gd name="connsiteY7" fmla="*/ 594360 h 2286000"/>
              <a:gd name="connsiteX8" fmla="*/ 800100 w 1954530"/>
              <a:gd name="connsiteY8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530" h="2286000">
                <a:moveTo>
                  <a:pt x="800100" y="0"/>
                </a:moveTo>
                <a:lnTo>
                  <a:pt x="1874520" y="308610"/>
                </a:lnTo>
                <a:lnTo>
                  <a:pt x="1954530" y="1051560"/>
                </a:lnTo>
                <a:lnTo>
                  <a:pt x="1680210" y="1737360"/>
                </a:lnTo>
                <a:lnTo>
                  <a:pt x="1463040" y="2286000"/>
                </a:lnTo>
                <a:lnTo>
                  <a:pt x="605790" y="2228850"/>
                </a:lnTo>
                <a:lnTo>
                  <a:pt x="525780" y="1623060"/>
                </a:lnTo>
                <a:lnTo>
                  <a:pt x="0" y="594360"/>
                </a:lnTo>
                <a:lnTo>
                  <a:pt x="800100" y="0"/>
                </a:ln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2">
            <a:extLst>
              <a:ext uri="{FF2B5EF4-FFF2-40B4-BE49-F238E27FC236}">
                <a16:creationId xmlns:a16="http://schemas.microsoft.com/office/drawing/2014/main" id="{568073CA-EDC5-472B-BB92-EC03510C87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8396" r="35889" b="72938"/>
          <a:stretch>
            <a:fillRect/>
          </a:stretch>
        </p:blipFill>
        <p:spPr>
          <a:xfrm>
            <a:off x="22553" y="132321"/>
            <a:ext cx="845820" cy="1280160"/>
          </a:xfrm>
          <a:custGeom>
            <a:avLst/>
            <a:gdLst>
              <a:gd name="connsiteX0" fmla="*/ 140973 w 845820"/>
              <a:gd name="connsiteY0" fmla="*/ 0 h 1280160"/>
              <a:gd name="connsiteX1" fmla="*/ 704847 w 845820"/>
              <a:gd name="connsiteY1" fmla="*/ 0 h 1280160"/>
              <a:gd name="connsiteX2" fmla="*/ 845820 w 845820"/>
              <a:gd name="connsiteY2" fmla="*/ 140973 h 1280160"/>
              <a:gd name="connsiteX3" fmla="*/ 845820 w 845820"/>
              <a:gd name="connsiteY3" fmla="*/ 1139187 h 1280160"/>
              <a:gd name="connsiteX4" fmla="*/ 704847 w 845820"/>
              <a:gd name="connsiteY4" fmla="*/ 1280160 h 1280160"/>
              <a:gd name="connsiteX5" fmla="*/ 140973 w 845820"/>
              <a:gd name="connsiteY5" fmla="*/ 1280160 h 1280160"/>
              <a:gd name="connsiteX6" fmla="*/ 0 w 845820"/>
              <a:gd name="connsiteY6" fmla="*/ 1139187 h 1280160"/>
              <a:gd name="connsiteX7" fmla="*/ 0 w 845820"/>
              <a:gd name="connsiteY7" fmla="*/ 140973 h 1280160"/>
              <a:gd name="connsiteX8" fmla="*/ 140973 w 845820"/>
              <a:gd name="connsiteY8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820" h="1280160">
                <a:moveTo>
                  <a:pt x="140973" y="0"/>
                </a:moveTo>
                <a:lnTo>
                  <a:pt x="704847" y="0"/>
                </a:lnTo>
                <a:cubicBezTo>
                  <a:pt x="782704" y="0"/>
                  <a:pt x="845820" y="63116"/>
                  <a:pt x="845820" y="140973"/>
                </a:cubicBezTo>
                <a:lnTo>
                  <a:pt x="845820" y="1139187"/>
                </a:lnTo>
                <a:cubicBezTo>
                  <a:pt x="845820" y="1217044"/>
                  <a:pt x="782704" y="1280160"/>
                  <a:pt x="704847" y="1280160"/>
                </a:cubicBezTo>
                <a:lnTo>
                  <a:pt x="140973" y="1280160"/>
                </a:lnTo>
                <a:cubicBezTo>
                  <a:pt x="63116" y="1280160"/>
                  <a:pt x="0" y="1217044"/>
                  <a:pt x="0" y="1139187"/>
                </a:cubicBezTo>
                <a:lnTo>
                  <a:pt x="0" y="140973"/>
                </a:lnTo>
                <a:cubicBezTo>
                  <a:pt x="0" y="63116"/>
                  <a:pt x="63116" y="0"/>
                  <a:pt x="140973" y="0"/>
                </a:cubicBez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43">
            <a:extLst>
              <a:ext uri="{FF2B5EF4-FFF2-40B4-BE49-F238E27FC236}">
                <a16:creationId xmlns:a16="http://schemas.microsoft.com/office/drawing/2014/main" id="{50686A1A-CE30-4E16-BA27-0DE57D9FBE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9562" r="55722" b="56104"/>
          <a:stretch>
            <a:fillRect/>
          </a:stretch>
        </p:blipFill>
        <p:spPr>
          <a:xfrm>
            <a:off x="9960854" y="5031110"/>
            <a:ext cx="1283951" cy="2123457"/>
          </a:xfrm>
          <a:custGeom>
            <a:avLst/>
            <a:gdLst>
              <a:gd name="connsiteX0" fmla="*/ 99062 w 594360"/>
              <a:gd name="connsiteY0" fmla="*/ 0 h 982980"/>
              <a:gd name="connsiteX1" fmla="*/ 495298 w 594360"/>
              <a:gd name="connsiteY1" fmla="*/ 0 h 982980"/>
              <a:gd name="connsiteX2" fmla="*/ 594360 w 594360"/>
              <a:gd name="connsiteY2" fmla="*/ 99062 h 982980"/>
              <a:gd name="connsiteX3" fmla="*/ 594360 w 594360"/>
              <a:gd name="connsiteY3" fmla="*/ 883918 h 982980"/>
              <a:gd name="connsiteX4" fmla="*/ 495298 w 594360"/>
              <a:gd name="connsiteY4" fmla="*/ 982980 h 982980"/>
              <a:gd name="connsiteX5" fmla="*/ 99062 w 594360"/>
              <a:gd name="connsiteY5" fmla="*/ 982980 h 982980"/>
              <a:gd name="connsiteX6" fmla="*/ 0 w 594360"/>
              <a:gd name="connsiteY6" fmla="*/ 883918 h 982980"/>
              <a:gd name="connsiteX7" fmla="*/ 0 w 594360"/>
              <a:gd name="connsiteY7" fmla="*/ 99062 h 982980"/>
              <a:gd name="connsiteX8" fmla="*/ 99062 w 594360"/>
              <a:gd name="connsiteY8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360" h="982980">
                <a:moveTo>
                  <a:pt x="99062" y="0"/>
                </a:moveTo>
                <a:lnTo>
                  <a:pt x="495298" y="0"/>
                </a:lnTo>
                <a:cubicBezTo>
                  <a:pt x="550008" y="0"/>
                  <a:pt x="594360" y="44352"/>
                  <a:pt x="594360" y="99062"/>
                </a:cubicBezTo>
                <a:lnTo>
                  <a:pt x="594360" y="883918"/>
                </a:lnTo>
                <a:cubicBezTo>
                  <a:pt x="594360" y="938628"/>
                  <a:pt x="550008" y="982980"/>
                  <a:pt x="495298" y="982980"/>
                </a:cubicBezTo>
                <a:lnTo>
                  <a:pt x="99062" y="982980"/>
                </a:lnTo>
                <a:cubicBezTo>
                  <a:pt x="44352" y="982980"/>
                  <a:pt x="0" y="938628"/>
                  <a:pt x="0" y="883918"/>
                </a:cubicBezTo>
                <a:lnTo>
                  <a:pt x="0" y="99062"/>
                </a:lnTo>
                <a:cubicBezTo>
                  <a:pt x="0" y="44352"/>
                  <a:pt x="44352" y="0"/>
                  <a:pt x="99062" y="0"/>
                </a:cubicBez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形 37">
            <a:extLst>
              <a:ext uri="{FF2B5EF4-FFF2-40B4-BE49-F238E27FC236}">
                <a16:creationId xmlns:a16="http://schemas.microsoft.com/office/drawing/2014/main" id="{0FA8D143-DDF9-4367-85D8-2BA0FFB8E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298018">
            <a:off x="11436517" y="4962251"/>
            <a:ext cx="569458" cy="5405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形 37">
            <a:extLst>
              <a:ext uri="{FF2B5EF4-FFF2-40B4-BE49-F238E27FC236}">
                <a16:creationId xmlns:a16="http://schemas.microsoft.com/office/drawing/2014/main" id="{F5C3EBB2-7BE3-4EB1-A08B-43F40C87E6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298018">
            <a:off x="508451" y="6148198"/>
            <a:ext cx="569458" cy="5405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3BFFAB-E709-4977-A315-8C97F3BACDC6}"/>
              </a:ext>
            </a:extLst>
          </p:cNvPr>
          <p:cNvGrpSpPr/>
          <p:nvPr/>
        </p:nvGrpSpPr>
        <p:grpSpPr>
          <a:xfrm>
            <a:off x="3383105" y="-349736"/>
            <a:ext cx="4998895" cy="1293242"/>
            <a:chOff x="2699526" y="541849"/>
            <a:chExt cx="4480371" cy="1544253"/>
          </a:xfrm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78A72444-BF10-430C-A3BC-324344BD836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 flipH="1">
              <a:off x="2743927" y="959467"/>
              <a:ext cx="4379060" cy="1126635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endParaRPr lang="en-US" sz="2400" b="1" dirty="0">
                <a:effectLst/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400" b="1" dirty="0">
                  <a:effectLst/>
                  <a:latin typeface="Times New Roman" panose="02020603050405020304" pitchFamily="18" charset="0"/>
                </a:rPr>
                <a:t>1</a:t>
              </a:r>
              <a:r>
                <a:rPr lang="x-none" sz="2400" b="1" dirty="0">
                  <a:effectLst/>
                  <a:latin typeface="Times New Roman" panose="02020603050405020304" pitchFamily="18" charset="0"/>
                </a:rPr>
                <a:t>. </a:t>
              </a:r>
              <a:r>
                <a:rPr lang="en-US" sz="2400" b="1" dirty="0">
                  <a:effectLst/>
                  <a:latin typeface="Times New Roman" panose="02020603050405020304" pitchFamily="18" charset="0"/>
                </a:rPr>
                <a:t>TÍCH H</a:t>
              </a:r>
              <a:r>
                <a:rPr lang="en-US" sz="2400" b="1" dirty="0">
                  <a:latin typeface="Times New Roman" panose="02020603050405020304" pitchFamily="18" charset="0"/>
                </a:rPr>
                <a:t>ỢP THEO CHỦ ĐỀ</a:t>
              </a:r>
              <a:endParaRPr lang="en-US" sz="2400" b="1" dirty="0">
                <a:effectLst/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endParaRPr lang="zh-CN" altLang="zh-CN" sz="4000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233CD695-DF3B-4065-9302-D573BF32CF7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 flipH="1">
              <a:off x="2699526" y="552669"/>
              <a:ext cx="266419" cy="1159659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sz="1015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636BE2FE-9698-41DE-A2D0-C77050DA41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6933383" y="541849"/>
              <a:ext cx="246514" cy="1159659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zh-CN" sz="1015" kern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E85FA6-44BA-4F45-930A-CBD041822C14}"/>
              </a:ext>
            </a:extLst>
          </p:cNvPr>
          <p:cNvSpPr txBox="1"/>
          <p:nvPr/>
        </p:nvSpPr>
        <p:spPr>
          <a:xfrm>
            <a:off x="609600" y="1368373"/>
            <a:ext cx="9906000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xoay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quanh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dạy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đạt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- VD;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Tết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xuân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”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đích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quen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gói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bánh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trưng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bày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mâm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ngũ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tết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…</a:t>
            </a:r>
            <a:endParaRPr lang="en-US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036202-8FD9-48C6-85FA-467EB6A280A0}"/>
              </a:ext>
            </a:extLst>
          </p:cNvPr>
          <p:cNvSpPr txBox="1"/>
          <p:nvPr/>
        </p:nvSpPr>
        <p:spPr>
          <a:xfrm>
            <a:off x="427224" y="2629243"/>
            <a:ext cx="10716756" cy="41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600"/>
              </a:spcAft>
            </a:pP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67C20D-A177-43F6-8470-F435589C0809}"/>
              </a:ext>
            </a:extLst>
          </p:cNvPr>
          <p:cNvSpPr txBox="1"/>
          <p:nvPr/>
        </p:nvSpPr>
        <p:spPr>
          <a:xfrm>
            <a:off x="1462329" y="5490788"/>
            <a:ext cx="8237800" cy="423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Ngón Tay Dưới , Ngón Tay Cái, Ngón Tay Biểu Tượng, Trái miễn phí  tải tập tin PNG PSDComment và Vector">
            <a:extLst>
              <a:ext uri="{FF2B5EF4-FFF2-40B4-BE49-F238E27FC236}">
                <a16:creationId xmlns:a16="http://schemas.microsoft.com/office/drawing/2014/main" id="{E7CE8843-D235-40E9-B22D-28EB4999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682" y="5175981"/>
            <a:ext cx="1477026" cy="14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B02998-9AC1-483E-8DB0-159F0AD5F38B}"/>
              </a:ext>
            </a:extLst>
          </p:cNvPr>
          <p:cNvSpPr txBox="1"/>
          <p:nvPr/>
        </p:nvSpPr>
        <p:spPr>
          <a:xfrm>
            <a:off x="609600" y="1369241"/>
            <a:ext cx="9906000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xoay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quanh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dạy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đạt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- VD;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Tết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xuân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”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đích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quen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gói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bánh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trưng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bày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mâm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ngũ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tết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…</a:t>
            </a:r>
            <a:endParaRPr lang="en-US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卡通背景天空漫画云">
            <a:extLst>
              <a:ext uri="{FF2B5EF4-FFF2-40B4-BE49-F238E27FC236}">
                <a16:creationId xmlns:a16="http://schemas.microsoft.com/office/drawing/2014/main" id="{43ADEC9F-ECA6-46D4-BD6F-FBDE25943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900" y="753097"/>
            <a:ext cx="12877800" cy="684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AE62EDCC-3A3E-4AF3-AF12-69FB39E1D34C}"/>
              </a:ext>
            </a:extLst>
          </p:cNvPr>
          <p:cNvSpPr txBox="1"/>
          <p:nvPr/>
        </p:nvSpPr>
        <p:spPr>
          <a:xfrm>
            <a:off x="-111149" y="2387288"/>
            <a:ext cx="9143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VD: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形 37">
            <a:extLst>
              <a:ext uri="{FF2B5EF4-FFF2-40B4-BE49-F238E27FC236}">
                <a16:creationId xmlns:a16="http://schemas.microsoft.com/office/drawing/2014/main" id="{C79A35F4-EDC5-4F57-BBFC-FF578F60D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298018">
            <a:off x="310129" y="408846"/>
            <a:ext cx="569458" cy="5405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E7C7367-257B-4019-842C-6EBA872FF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229" r="59889" b="66438"/>
          <a:stretch>
            <a:fillRect/>
          </a:stretch>
        </p:blipFill>
        <p:spPr>
          <a:xfrm>
            <a:off x="9249977" y="634861"/>
            <a:ext cx="2511125" cy="2936988"/>
          </a:xfrm>
          <a:custGeom>
            <a:avLst/>
            <a:gdLst>
              <a:gd name="connsiteX0" fmla="*/ 800100 w 1954530"/>
              <a:gd name="connsiteY0" fmla="*/ 0 h 2286000"/>
              <a:gd name="connsiteX1" fmla="*/ 1874520 w 1954530"/>
              <a:gd name="connsiteY1" fmla="*/ 308610 h 2286000"/>
              <a:gd name="connsiteX2" fmla="*/ 1954530 w 1954530"/>
              <a:gd name="connsiteY2" fmla="*/ 1051560 h 2286000"/>
              <a:gd name="connsiteX3" fmla="*/ 1680210 w 1954530"/>
              <a:gd name="connsiteY3" fmla="*/ 1737360 h 2286000"/>
              <a:gd name="connsiteX4" fmla="*/ 1463040 w 1954530"/>
              <a:gd name="connsiteY4" fmla="*/ 2286000 h 2286000"/>
              <a:gd name="connsiteX5" fmla="*/ 605790 w 1954530"/>
              <a:gd name="connsiteY5" fmla="*/ 2228850 h 2286000"/>
              <a:gd name="connsiteX6" fmla="*/ 525780 w 1954530"/>
              <a:gd name="connsiteY6" fmla="*/ 1623060 h 2286000"/>
              <a:gd name="connsiteX7" fmla="*/ 0 w 1954530"/>
              <a:gd name="connsiteY7" fmla="*/ 594360 h 2286000"/>
              <a:gd name="connsiteX8" fmla="*/ 800100 w 1954530"/>
              <a:gd name="connsiteY8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530" h="2286000">
                <a:moveTo>
                  <a:pt x="800100" y="0"/>
                </a:moveTo>
                <a:lnTo>
                  <a:pt x="1874520" y="308610"/>
                </a:lnTo>
                <a:lnTo>
                  <a:pt x="1954530" y="1051560"/>
                </a:lnTo>
                <a:lnTo>
                  <a:pt x="1680210" y="1737360"/>
                </a:lnTo>
                <a:lnTo>
                  <a:pt x="1463040" y="2286000"/>
                </a:lnTo>
                <a:lnTo>
                  <a:pt x="605790" y="2228850"/>
                </a:lnTo>
                <a:lnTo>
                  <a:pt x="525780" y="1623060"/>
                </a:lnTo>
                <a:lnTo>
                  <a:pt x="0" y="594360"/>
                </a:lnTo>
                <a:lnTo>
                  <a:pt x="800100" y="0"/>
                </a:ln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2D3966F-EF62-4571-862C-1C57A73F9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8396" r="35889" b="72938"/>
          <a:stretch>
            <a:fillRect/>
          </a:stretch>
        </p:blipFill>
        <p:spPr>
          <a:xfrm>
            <a:off x="1373170" y="601583"/>
            <a:ext cx="845820" cy="1280160"/>
          </a:xfrm>
          <a:custGeom>
            <a:avLst/>
            <a:gdLst>
              <a:gd name="connsiteX0" fmla="*/ 140973 w 845820"/>
              <a:gd name="connsiteY0" fmla="*/ 0 h 1280160"/>
              <a:gd name="connsiteX1" fmla="*/ 704847 w 845820"/>
              <a:gd name="connsiteY1" fmla="*/ 0 h 1280160"/>
              <a:gd name="connsiteX2" fmla="*/ 845820 w 845820"/>
              <a:gd name="connsiteY2" fmla="*/ 140973 h 1280160"/>
              <a:gd name="connsiteX3" fmla="*/ 845820 w 845820"/>
              <a:gd name="connsiteY3" fmla="*/ 1139187 h 1280160"/>
              <a:gd name="connsiteX4" fmla="*/ 704847 w 845820"/>
              <a:gd name="connsiteY4" fmla="*/ 1280160 h 1280160"/>
              <a:gd name="connsiteX5" fmla="*/ 140973 w 845820"/>
              <a:gd name="connsiteY5" fmla="*/ 1280160 h 1280160"/>
              <a:gd name="connsiteX6" fmla="*/ 0 w 845820"/>
              <a:gd name="connsiteY6" fmla="*/ 1139187 h 1280160"/>
              <a:gd name="connsiteX7" fmla="*/ 0 w 845820"/>
              <a:gd name="connsiteY7" fmla="*/ 140973 h 1280160"/>
              <a:gd name="connsiteX8" fmla="*/ 140973 w 845820"/>
              <a:gd name="connsiteY8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820" h="1280160">
                <a:moveTo>
                  <a:pt x="140973" y="0"/>
                </a:moveTo>
                <a:lnTo>
                  <a:pt x="704847" y="0"/>
                </a:lnTo>
                <a:cubicBezTo>
                  <a:pt x="782704" y="0"/>
                  <a:pt x="845820" y="63116"/>
                  <a:pt x="845820" y="140973"/>
                </a:cubicBezTo>
                <a:lnTo>
                  <a:pt x="845820" y="1139187"/>
                </a:lnTo>
                <a:cubicBezTo>
                  <a:pt x="845820" y="1217044"/>
                  <a:pt x="782704" y="1280160"/>
                  <a:pt x="704847" y="1280160"/>
                </a:cubicBezTo>
                <a:lnTo>
                  <a:pt x="140973" y="1280160"/>
                </a:lnTo>
                <a:cubicBezTo>
                  <a:pt x="63116" y="1280160"/>
                  <a:pt x="0" y="1217044"/>
                  <a:pt x="0" y="1139187"/>
                </a:cubicBezTo>
                <a:lnTo>
                  <a:pt x="0" y="140973"/>
                </a:lnTo>
                <a:cubicBezTo>
                  <a:pt x="0" y="63116"/>
                  <a:pt x="63116" y="0"/>
                  <a:pt x="140973" y="0"/>
                </a:cubicBez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47BD8FB6-D305-463B-B633-860D89D3FF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9562" r="55722" b="56104"/>
          <a:stretch>
            <a:fillRect/>
          </a:stretch>
        </p:blipFill>
        <p:spPr>
          <a:xfrm>
            <a:off x="9584010" y="4697724"/>
            <a:ext cx="1283951" cy="2123457"/>
          </a:xfrm>
          <a:custGeom>
            <a:avLst/>
            <a:gdLst>
              <a:gd name="connsiteX0" fmla="*/ 99062 w 594360"/>
              <a:gd name="connsiteY0" fmla="*/ 0 h 982980"/>
              <a:gd name="connsiteX1" fmla="*/ 495298 w 594360"/>
              <a:gd name="connsiteY1" fmla="*/ 0 h 982980"/>
              <a:gd name="connsiteX2" fmla="*/ 594360 w 594360"/>
              <a:gd name="connsiteY2" fmla="*/ 99062 h 982980"/>
              <a:gd name="connsiteX3" fmla="*/ 594360 w 594360"/>
              <a:gd name="connsiteY3" fmla="*/ 883918 h 982980"/>
              <a:gd name="connsiteX4" fmla="*/ 495298 w 594360"/>
              <a:gd name="connsiteY4" fmla="*/ 982980 h 982980"/>
              <a:gd name="connsiteX5" fmla="*/ 99062 w 594360"/>
              <a:gd name="connsiteY5" fmla="*/ 982980 h 982980"/>
              <a:gd name="connsiteX6" fmla="*/ 0 w 594360"/>
              <a:gd name="connsiteY6" fmla="*/ 883918 h 982980"/>
              <a:gd name="connsiteX7" fmla="*/ 0 w 594360"/>
              <a:gd name="connsiteY7" fmla="*/ 99062 h 982980"/>
              <a:gd name="connsiteX8" fmla="*/ 99062 w 594360"/>
              <a:gd name="connsiteY8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360" h="982980">
                <a:moveTo>
                  <a:pt x="99062" y="0"/>
                </a:moveTo>
                <a:lnTo>
                  <a:pt x="495298" y="0"/>
                </a:lnTo>
                <a:cubicBezTo>
                  <a:pt x="550008" y="0"/>
                  <a:pt x="594360" y="44352"/>
                  <a:pt x="594360" y="99062"/>
                </a:cubicBezTo>
                <a:lnTo>
                  <a:pt x="594360" y="883918"/>
                </a:lnTo>
                <a:cubicBezTo>
                  <a:pt x="594360" y="938628"/>
                  <a:pt x="550008" y="982980"/>
                  <a:pt x="495298" y="982980"/>
                </a:cubicBezTo>
                <a:lnTo>
                  <a:pt x="99062" y="982980"/>
                </a:lnTo>
                <a:cubicBezTo>
                  <a:pt x="44352" y="982980"/>
                  <a:pt x="0" y="938628"/>
                  <a:pt x="0" y="883918"/>
                </a:cubicBezTo>
                <a:lnTo>
                  <a:pt x="0" y="99062"/>
                </a:lnTo>
                <a:cubicBezTo>
                  <a:pt x="0" y="44352"/>
                  <a:pt x="44352" y="0"/>
                  <a:pt x="99062" y="0"/>
                </a:cubicBez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形 37">
            <a:extLst>
              <a:ext uri="{FF2B5EF4-FFF2-40B4-BE49-F238E27FC236}">
                <a16:creationId xmlns:a16="http://schemas.microsoft.com/office/drawing/2014/main" id="{0513A29D-43F1-4258-A547-18B093462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298018">
            <a:off x="10897118" y="5482044"/>
            <a:ext cx="569458" cy="5405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形 37">
            <a:extLst>
              <a:ext uri="{FF2B5EF4-FFF2-40B4-BE49-F238E27FC236}">
                <a16:creationId xmlns:a16="http://schemas.microsoft.com/office/drawing/2014/main" id="{884A502B-4AB2-41D4-9D7F-C1BA5C0AD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298018">
            <a:off x="-823755" y="6550930"/>
            <a:ext cx="569458" cy="5405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D17BC55-8B2C-4641-BE14-C65DF078DD74}"/>
              </a:ext>
            </a:extLst>
          </p:cNvPr>
          <p:cNvGrpSpPr/>
          <p:nvPr/>
        </p:nvGrpSpPr>
        <p:grpSpPr>
          <a:xfrm>
            <a:off x="3276600" y="162221"/>
            <a:ext cx="3352800" cy="1380080"/>
            <a:chOff x="3276600" y="162221"/>
            <a:chExt cx="3352800" cy="1380080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A9E81D3E-5720-4062-94AF-B9EC5DCFCC90}"/>
                </a:ext>
              </a:extLst>
            </p:cNvPr>
            <p:cNvSpPr/>
            <p:nvPr/>
          </p:nvSpPr>
          <p:spPr>
            <a:xfrm>
              <a:off x="3276600" y="162221"/>
              <a:ext cx="3352800" cy="1380080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F7CBC2-346C-4311-B18F-4915B6D1D527}"/>
                </a:ext>
              </a:extLst>
            </p:cNvPr>
            <p:cNvSpPr txBox="1"/>
            <p:nvPr/>
          </p:nvSpPr>
          <p:spPr>
            <a:xfrm>
              <a:off x="3889935" y="430461"/>
              <a:ext cx="2511125" cy="892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effectLst/>
                  <a:latin typeface="Times New Roman" panose="02020603050405020304" pitchFamily="18" charset="0"/>
                </a:rPr>
                <a:t>2</a:t>
              </a:r>
              <a:r>
                <a:rPr lang="x-none" sz="2000" b="1" dirty="0">
                  <a:effectLst/>
                  <a:latin typeface="Times New Roman" panose="02020603050405020304" pitchFamily="18" charset="0"/>
                </a:rPr>
                <a:t>. </a:t>
              </a:r>
              <a:r>
                <a:rPr lang="en-US" sz="2000" b="1" dirty="0">
                  <a:effectLst/>
                  <a:latin typeface="Times New Roman" panose="02020603050405020304" pitchFamily="18" charset="0"/>
                </a:rPr>
                <a:t>TÍCH H</a:t>
              </a:r>
              <a:r>
                <a:rPr lang="en-US" sz="2000" b="1" dirty="0">
                  <a:latin typeface="Times New Roman" panose="02020603050405020304" pitchFamily="18" charset="0"/>
                </a:rPr>
                <a:t>ỢP TRONG MỘT HOẠT ĐỘNG</a:t>
              </a:r>
              <a:endParaRPr lang="en-US" sz="2000" b="1" dirty="0">
                <a:effectLst/>
                <a:latin typeface="Times New Roman" panose="02020603050405020304" pitchFamily="18" charset="0"/>
              </a:endParaRPr>
            </a:p>
            <a:p>
              <a:pPr algn="l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4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216DF5-DA90-4715-B50A-B451309A5654}"/>
              </a:ext>
            </a:extLst>
          </p:cNvPr>
          <p:cNvSpPr txBox="1"/>
          <p:nvPr/>
        </p:nvSpPr>
        <p:spPr>
          <a:xfrm>
            <a:off x="381000" y="1143000"/>
            <a:ext cx="11430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…VD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ờn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92855A-07BA-42AA-9933-C8987A1AA0D3}"/>
              </a:ext>
            </a:extLst>
          </p:cNvPr>
          <p:cNvSpPr/>
          <p:nvPr/>
        </p:nvSpPr>
        <p:spPr>
          <a:xfrm>
            <a:off x="4724400" y="228600"/>
            <a:ext cx="3810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TÍCH HỢP MỌI HOẠT ĐỘNG TRONG NGÀY VÀO MỘT CHỦ ĐỀ</a:t>
            </a:r>
          </a:p>
        </p:txBody>
      </p:sp>
    </p:spTree>
    <p:extLst>
      <p:ext uri="{BB962C8B-B14F-4D97-AF65-F5344CB8AC3E}">
        <p14:creationId xmlns:p14="http://schemas.microsoft.com/office/powerpoint/2010/main" val="16606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2">
            <a:extLst>
              <a:ext uri="{FF2B5EF4-FFF2-40B4-BE49-F238E27FC236}">
                <a16:creationId xmlns:a16="http://schemas.microsoft.com/office/drawing/2014/main" id="{8468FCE9-143D-482C-9E26-B87E800D2C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239"/>
            <a:ext cx="12192000" cy="6970411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77DFBF14-7B32-474E-B393-3C65900FD469}"/>
              </a:ext>
            </a:extLst>
          </p:cNvPr>
          <p:cNvSpPr/>
          <p:nvPr/>
        </p:nvSpPr>
        <p:spPr>
          <a:xfrm>
            <a:off x="660400" y="1574800"/>
            <a:ext cx="10858500" cy="4775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96280F9-525D-4AF1-9A74-83D1CCABF2EA}"/>
              </a:ext>
            </a:extLst>
          </p:cNvPr>
          <p:cNvSpPr/>
          <p:nvPr/>
        </p:nvSpPr>
        <p:spPr>
          <a:xfrm>
            <a:off x="414250" y="1464138"/>
            <a:ext cx="10387621" cy="4885862"/>
          </a:xfrm>
          <a:prstGeom prst="round2DiagRect">
            <a:avLst>
              <a:gd name="adj1" fmla="val 2897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81AAF9F-C7A3-417A-B47E-2867703C1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-19472"/>
          <a:stretch/>
        </p:blipFill>
        <p:spPr>
          <a:xfrm rot="318383">
            <a:off x="8085511" y="46272"/>
            <a:ext cx="4303170" cy="2095883"/>
          </a:xfrm>
          <a:custGeom>
            <a:avLst/>
            <a:gdLst>
              <a:gd name="connsiteX0" fmla="*/ 0 w 3285457"/>
              <a:gd name="connsiteY0" fmla="*/ 0 h 1294080"/>
              <a:gd name="connsiteX1" fmla="*/ 3285457 w 3285457"/>
              <a:gd name="connsiteY1" fmla="*/ 0 h 1294080"/>
              <a:gd name="connsiteX2" fmla="*/ 3285457 w 3285457"/>
              <a:gd name="connsiteY2" fmla="*/ 932861 h 1294080"/>
              <a:gd name="connsiteX3" fmla="*/ 3248791 w 3285457"/>
              <a:gd name="connsiteY3" fmla="*/ 934809 h 1294080"/>
              <a:gd name="connsiteX4" fmla="*/ 305321 w 3285457"/>
              <a:gd name="connsiteY4" fmla="*/ 1226058 h 1294080"/>
              <a:gd name="connsiteX5" fmla="*/ 0 w 3285457"/>
              <a:gd name="connsiteY5" fmla="*/ 1294080 h 12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457" h="1294080">
                <a:moveTo>
                  <a:pt x="0" y="0"/>
                </a:moveTo>
                <a:lnTo>
                  <a:pt x="3285457" y="0"/>
                </a:lnTo>
                <a:lnTo>
                  <a:pt x="3285457" y="932861"/>
                </a:lnTo>
                <a:lnTo>
                  <a:pt x="3248791" y="934809"/>
                </a:lnTo>
                <a:cubicBezTo>
                  <a:pt x="2172766" y="994404"/>
                  <a:pt x="1076967" y="1075295"/>
                  <a:pt x="305321" y="1226058"/>
                </a:cubicBezTo>
                <a:lnTo>
                  <a:pt x="0" y="1294080"/>
                </a:lnTo>
                <a:close/>
              </a:path>
            </a:pathLst>
          </a:custGeom>
          <a:effectLst>
            <a:outerShdw blurRad="127000" algn="ctr" rotWithShape="0">
              <a:prstClr val="black">
                <a:alpha val="72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5D51009-14C8-4A4A-95E4-FFFA5E295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7933" y="4152938"/>
            <a:ext cx="3168734" cy="3168734"/>
          </a:xfrm>
          <a:custGeom>
            <a:avLst/>
            <a:gdLst>
              <a:gd name="connsiteX0" fmla="*/ 2911929 w 4300310"/>
              <a:gd name="connsiteY0" fmla="*/ 3521041 h 4300310"/>
              <a:gd name="connsiteX1" fmla="*/ 2625627 w 4300310"/>
              <a:gd name="connsiteY1" fmla="*/ 3548621 h 4300310"/>
              <a:gd name="connsiteX2" fmla="*/ 2139504 w 4300310"/>
              <a:gd name="connsiteY2" fmla="*/ 3578126 h 4300310"/>
              <a:gd name="connsiteX3" fmla="*/ 1730566 w 4300310"/>
              <a:gd name="connsiteY3" fmla="*/ 3592802 h 4300310"/>
              <a:gd name="connsiteX4" fmla="*/ 1730566 w 4300310"/>
              <a:gd name="connsiteY4" fmla="*/ 4061689 h 4300310"/>
              <a:gd name="connsiteX5" fmla="*/ 1850583 w 4300310"/>
              <a:gd name="connsiteY5" fmla="*/ 4181706 h 4300310"/>
              <a:gd name="connsiteX6" fmla="*/ 2810699 w 4300310"/>
              <a:gd name="connsiteY6" fmla="*/ 4181706 h 4300310"/>
              <a:gd name="connsiteX7" fmla="*/ 2930716 w 4300310"/>
              <a:gd name="connsiteY7" fmla="*/ 4061689 h 4300310"/>
              <a:gd name="connsiteX8" fmla="*/ 2930716 w 4300310"/>
              <a:gd name="connsiteY8" fmla="*/ 3581633 h 4300310"/>
              <a:gd name="connsiteX9" fmla="*/ 2921285 w 4300310"/>
              <a:gd name="connsiteY9" fmla="*/ 3534917 h 4300310"/>
              <a:gd name="connsiteX10" fmla="*/ 0 w 4300310"/>
              <a:gd name="connsiteY10" fmla="*/ 0 h 4300310"/>
              <a:gd name="connsiteX11" fmla="*/ 4300310 w 4300310"/>
              <a:gd name="connsiteY11" fmla="*/ 0 h 4300310"/>
              <a:gd name="connsiteX12" fmla="*/ 4300310 w 4300310"/>
              <a:gd name="connsiteY12" fmla="*/ 4300310 h 4300310"/>
              <a:gd name="connsiteX13" fmla="*/ 0 w 4300310"/>
              <a:gd name="connsiteY13" fmla="*/ 4300310 h 430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00310" h="4300310">
                <a:moveTo>
                  <a:pt x="2911929" y="3521041"/>
                </a:moveTo>
                <a:lnTo>
                  <a:pt x="2625627" y="3548621"/>
                </a:lnTo>
                <a:cubicBezTo>
                  <a:pt x="2463862" y="3560985"/>
                  <a:pt x="2300702" y="3570596"/>
                  <a:pt x="2139504" y="3578126"/>
                </a:cubicBezTo>
                <a:lnTo>
                  <a:pt x="1730566" y="3592802"/>
                </a:lnTo>
                <a:lnTo>
                  <a:pt x="1730566" y="4061689"/>
                </a:lnTo>
                <a:cubicBezTo>
                  <a:pt x="1730566" y="4127973"/>
                  <a:pt x="1784299" y="4181706"/>
                  <a:pt x="1850583" y="4181706"/>
                </a:cubicBezTo>
                <a:lnTo>
                  <a:pt x="2810699" y="4181706"/>
                </a:lnTo>
                <a:cubicBezTo>
                  <a:pt x="2876983" y="4181706"/>
                  <a:pt x="2930716" y="4127973"/>
                  <a:pt x="2930716" y="4061689"/>
                </a:cubicBezTo>
                <a:lnTo>
                  <a:pt x="2930716" y="3581633"/>
                </a:lnTo>
                <a:cubicBezTo>
                  <a:pt x="2930716" y="3565062"/>
                  <a:pt x="2927358" y="3549276"/>
                  <a:pt x="2921285" y="3534917"/>
                </a:cubicBezTo>
                <a:close/>
                <a:moveTo>
                  <a:pt x="0" y="0"/>
                </a:moveTo>
                <a:lnTo>
                  <a:pt x="4300310" y="0"/>
                </a:lnTo>
                <a:lnTo>
                  <a:pt x="4300310" y="4300310"/>
                </a:lnTo>
                <a:lnTo>
                  <a:pt x="0" y="4300310"/>
                </a:ln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5039DA07-7ABE-4A87-A9FE-F1AAB333E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298018">
            <a:off x="11108285" y="2059554"/>
            <a:ext cx="569458" cy="5405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EC15DF16-76B5-4DD0-951C-6134C4193C1C}"/>
              </a:ext>
            </a:extLst>
          </p:cNvPr>
          <p:cNvGrpSpPr/>
          <p:nvPr/>
        </p:nvGrpSpPr>
        <p:grpSpPr>
          <a:xfrm>
            <a:off x="845709" y="1581515"/>
            <a:ext cx="1084681" cy="1005057"/>
            <a:chOff x="6233415" y="680793"/>
            <a:chExt cx="680701" cy="67300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656F8A1-C2D4-4E87-A461-DD1D8039B1FA}"/>
                </a:ext>
              </a:extLst>
            </p:cNvPr>
            <p:cNvGrpSpPr/>
            <p:nvPr/>
          </p:nvGrpSpPr>
          <p:grpSpPr>
            <a:xfrm>
              <a:off x="6233415" y="680793"/>
              <a:ext cx="680701" cy="673007"/>
              <a:chOff x="5997642" y="606832"/>
              <a:chExt cx="680701" cy="673007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FAC01B5-3ACA-4992-A6DB-BEDD28CC9B0C}"/>
                  </a:ext>
                </a:extLst>
              </p:cNvPr>
              <p:cNvSpPr/>
              <p:nvPr/>
            </p:nvSpPr>
            <p:spPr>
              <a:xfrm>
                <a:off x="6049897" y="606832"/>
                <a:ext cx="628446" cy="628446"/>
              </a:xfrm>
              <a:prstGeom prst="ellipse">
                <a:avLst/>
              </a:prstGeom>
              <a:solidFill>
                <a:srgbClr val="3CB44A"/>
              </a:solidFill>
              <a:ln>
                <a:solidFill>
                  <a:srgbClr val="D5D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7号-波纹乖乖体" panose="00000500000000000000" pitchFamily="2" charset="-122"/>
                  <a:ea typeface="字魂37号-波纹乖乖体" panose="00000500000000000000" pitchFamily="2" charset="-122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6208280A-A9A6-4ECB-985E-69F9B122B71B}"/>
                  </a:ext>
                </a:extLst>
              </p:cNvPr>
              <p:cNvSpPr/>
              <p:nvPr/>
            </p:nvSpPr>
            <p:spPr>
              <a:xfrm>
                <a:off x="5997642" y="651393"/>
                <a:ext cx="628446" cy="628446"/>
              </a:xfrm>
              <a:prstGeom prst="ellipse">
                <a:avLst/>
              </a:prstGeom>
              <a:noFill/>
              <a:ln>
                <a:solidFill>
                  <a:srgbClr val="D5D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7号-波纹乖乖体" panose="00000500000000000000" pitchFamily="2" charset="-122"/>
                  <a:ea typeface="字魂37号-波纹乖乖体" panose="00000500000000000000" pitchFamily="2" charset="-122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C7B9EF9-FDB1-4442-B987-B2621DFEBF44}"/>
                </a:ext>
              </a:extLst>
            </p:cNvPr>
            <p:cNvSpPr txBox="1"/>
            <p:nvPr/>
          </p:nvSpPr>
          <p:spPr>
            <a:xfrm>
              <a:off x="6419934" y="801756"/>
              <a:ext cx="359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70B212B5-81A2-432C-AC66-EEADE3FB727C}"/>
              </a:ext>
            </a:extLst>
          </p:cNvPr>
          <p:cNvSpPr txBox="1"/>
          <p:nvPr/>
        </p:nvSpPr>
        <p:spPr>
          <a:xfrm>
            <a:off x="4419599" y="1099896"/>
            <a:ext cx="295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KẾT THÚC CHỦ ĐỀ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E84433-8CBF-4768-9F40-B47081CE2886}"/>
              </a:ext>
            </a:extLst>
          </p:cNvPr>
          <p:cNvGrpSpPr/>
          <p:nvPr/>
        </p:nvGrpSpPr>
        <p:grpSpPr>
          <a:xfrm>
            <a:off x="2873348" y="-1371600"/>
            <a:ext cx="6445303" cy="1600200"/>
            <a:chOff x="3762970" y="777040"/>
            <a:chExt cx="5067375" cy="2118017"/>
          </a:xfrm>
        </p:grpSpPr>
        <p:pic>
          <p:nvPicPr>
            <p:cNvPr id="37" name="图片 8">
              <a:extLst>
                <a:ext uri="{FF2B5EF4-FFF2-40B4-BE49-F238E27FC236}">
                  <a16:creationId xmlns:a16="http://schemas.microsoft.com/office/drawing/2014/main" id="{D7843B75-F395-4056-875A-18B76BB9E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" t="16045" r="72126" b="63829"/>
            <a:stretch/>
          </p:blipFill>
          <p:spPr>
            <a:xfrm>
              <a:off x="3762970" y="883189"/>
              <a:ext cx="4955585" cy="201186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477C30-043F-42A6-8F49-55D605D4E7D9}"/>
                </a:ext>
              </a:extLst>
            </p:cNvPr>
            <p:cNvSpPr txBox="1"/>
            <p:nvPr/>
          </p:nvSpPr>
          <p:spPr>
            <a:xfrm>
              <a:off x="4315488" y="777040"/>
              <a:ext cx="45148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endParaRPr>
            </a:p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#9Slide02 Tieu de dai" panose="02000000000000000000" pitchFamily="2" charset="0"/>
                  <a:cs typeface="Times New Roman" panose="02020603050405020304" pitchFamily="18" charset="0"/>
                </a:rPr>
                <a:t>I. MỤC ĐÍCH</a:t>
              </a:r>
            </a:p>
          </p:txBody>
        </p:sp>
      </p:grpSp>
      <p:sp>
        <p:nvSpPr>
          <p:cNvPr id="17" name="文本框 30">
            <a:extLst>
              <a:ext uri="{FF2B5EF4-FFF2-40B4-BE49-F238E27FC236}">
                <a16:creationId xmlns:a16="http://schemas.microsoft.com/office/drawing/2014/main" id="{47A97B0A-1B0F-4062-A582-74A8A2DC1294}"/>
              </a:ext>
            </a:extLst>
          </p:cNvPr>
          <p:cNvSpPr txBox="1"/>
          <p:nvPr/>
        </p:nvSpPr>
        <p:spPr>
          <a:xfrm>
            <a:off x="2068852" y="3372092"/>
            <a:ext cx="85886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Sau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719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1585</TotalTime>
  <Words>930</Words>
  <Application>Microsoft Office PowerPoint</Application>
  <PresentationFormat>Widescreen</PresentationFormat>
  <Paragraphs>36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Microsoft YaHei</vt:lpstr>
      <vt:lpstr>宋体</vt:lpstr>
      <vt:lpstr>#9Slide02 Noi dung dai</vt:lpstr>
      <vt:lpstr>#9Slide02 Tieu de dai</vt:lpstr>
      <vt:lpstr>.VnTime</vt:lpstr>
      <vt:lpstr>Arial</vt:lpstr>
      <vt:lpstr>Calibri</vt:lpstr>
      <vt:lpstr>等线</vt:lpstr>
      <vt:lpstr>Times New Roman</vt:lpstr>
      <vt:lpstr>字魂37号-波纹乖乖体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DELL</cp:lastModifiedBy>
  <cp:revision>105</cp:revision>
  <dcterms:created xsi:type="dcterms:W3CDTF">2021-12-08T08:34:29Z</dcterms:created>
  <dcterms:modified xsi:type="dcterms:W3CDTF">2024-04-29T05:00:13Z</dcterms:modified>
  <cp:category>9Slide.vn</cp:category>
  <cp:contentStatus>9Slide</cp:contentStatus>
</cp:coreProperties>
</file>