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4" r:id="rId3"/>
    <p:sldId id="306" r:id="rId4"/>
    <p:sldId id="308" r:id="rId5"/>
    <p:sldId id="315" r:id="rId6"/>
    <p:sldId id="312" r:id="rId7"/>
    <p:sldId id="310" r:id="rId8"/>
    <p:sldId id="269" r:id="rId9"/>
    <p:sldId id="275" r:id="rId10"/>
    <p:sldId id="318" r:id="rId11"/>
    <p:sldId id="330" r:id="rId12"/>
    <p:sldId id="319" r:id="rId13"/>
    <p:sldId id="278" r:id="rId14"/>
    <p:sldId id="280" r:id="rId15"/>
    <p:sldId id="324" r:id="rId16"/>
    <p:sldId id="323" r:id="rId17"/>
    <p:sldId id="326" r:id="rId18"/>
    <p:sldId id="325" r:id="rId19"/>
    <p:sldId id="327" r:id="rId20"/>
    <p:sldId id="286" r:id="rId21"/>
    <p:sldId id="283" r:id="rId22"/>
    <p:sldId id="292" r:id="rId23"/>
    <p:sldId id="313" r:id="rId24"/>
    <p:sldId id="276" r:id="rId25"/>
    <p:sldId id="317" r:id="rId26"/>
    <p:sldId id="303" r:id="rId27"/>
    <p:sldId id="301"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3A45CE-0038-45DA-95F9-ADD71A195CC3}">
          <p14:sldIdLst>
            <p14:sldId id="256"/>
            <p14:sldId id="304"/>
            <p14:sldId id="306"/>
            <p14:sldId id="308"/>
            <p14:sldId id="315"/>
          </p14:sldIdLst>
        </p14:section>
        <p14:section name="Untitled Section" id="{FF605579-C5AD-4930-A30F-5986E89D0956}">
          <p14:sldIdLst>
            <p14:sldId id="312"/>
            <p14:sldId id="310"/>
            <p14:sldId id="269"/>
            <p14:sldId id="275"/>
            <p14:sldId id="318"/>
            <p14:sldId id="330"/>
            <p14:sldId id="319"/>
            <p14:sldId id="278"/>
            <p14:sldId id="280"/>
            <p14:sldId id="324"/>
            <p14:sldId id="323"/>
            <p14:sldId id="326"/>
            <p14:sldId id="325"/>
            <p14:sldId id="327"/>
            <p14:sldId id="286"/>
            <p14:sldId id="283"/>
            <p14:sldId id="292"/>
            <p14:sldId id="313"/>
            <p14:sldId id="276"/>
            <p14:sldId id="317"/>
            <p14:sldId id="303"/>
            <p14:sldId id="301"/>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55CDB-31DF-467D-843C-6BC654E47DB5}" type="datetimeFigureOut">
              <a:rPr lang="en-US" smtClean="0"/>
              <a:pPr/>
              <a:t>5/6/2024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C2893-EA00-4F6E-A05C-ACA5BF176F35}" type="slidenum">
              <a:rPr lang="en-US" smtClean="0"/>
              <a:pPr/>
              <a:t>‹#›</a:t>
            </a:fld>
            <a:endParaRPr lang="en-US"/>
          </a:p>
        </p:txBody>
      </p:sp>
    </p:spTree>
    <p:extLst>
      <p:ext uri="{BB962C8B-B14F-4D97-AF65-F5344CB8AC3E}">
        <p14:creationId xmlns:p14="http://schemas.microsoft.com/office/powerpoint/2010/main" val="429026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C2893-EA00-4F6E-A05C-ACA5BF176F35}" type="slidenum">
              <a:rPr lang="en-US" smtClean="0"/>
              <a:pPr/>
              <a:t>2</a:t>
            </a:fld>
            <a:endParaRPr lang="en-US"/>
          </a:p>
        </p:txBody>
      </p:sp>
    </p:spTree>
    <p:extLst>
      <p:ext uri="{BB962C8B-B14F-4D97-AF65-F5344CB8AC3E}">
        <p14:creationId xmlns:p14="http://schemas.microsoft.com/office/powerpoint/2010/main" val="187973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C2893-EA00-4F6E-A05C-ACA5BF176F35}" type="slidenum">
              <a:rPr lang="en-US" smtClean="0"/>
              <a:pPr/>
              <a:t>12</a:t>
            </a:fld>
            <a:endParaRPr lang="en-US"/>
          </a:p>
        </p:txBody>
      </p:sp>
    </p:spTree>
    <p:extLst>
      <p:ext uri="{BB962C8B-B14F-4D97-AF65-F5344CB8AC3E}">
        <p14:creationId xmlns:p14="http://schemas.microsoft.com/office/powerpoint/2010/main" val="413659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88A634-FEAA-428A-9002-89FFA042287F}"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39838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64869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322076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8A634-FEAA-428A-9002-89FFA042287F}"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81076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8A634-FEAA-428A-9002-89FFA042287F}"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33900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8A634-FEAA-428A-9002-89FFA042287F}"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386923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88A634-FEAA-428A-9002-89FFA042287F}" type="datetimeFigureOut">
              <a:rPr lang="en-US" smtClean="0"/>
              <a:pPr/>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76208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8A634-FEAA-428A-9002-89FFA042287F}" type="datetimeFigureOut">
              <a:rPr lang="en-US" smtClean="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41339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8A634-FEAA-428A-9002-89FFA042287F}"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8477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77535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158017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A634-FEAA-428A-9002-89FFA042287F}" type="datetimeFigureOut">
              <a:rPr lang="en-US" smtClean="0"/>
              <a:pPr/>
              <a:t>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D059-8AE7-4EBC-9814-5D5973D4E303}" type="slidenum">
              <a:rPr lang="en-US" smtClean="0"/>
              <a:pPr/>
              <a:t>‹#›</a:t>
            </a:fld>
            <a:endParaRPr lang="en-US"/>
          </a:p>
        </p:txBody>
      </p:sp>
    </p:spTree>
    <p:extLst>
      <p:ext uri="{BB962C8B-B14F-4D97-AF65-F5344CB8AC3E}">
        <p14:creationId xmlns:p14="http://schemas.microsoft.com/office/powerpoint/2010/main" val="36825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47800"/>
          </a:xfrm>
        </p:spPr>
        <p:txBody>
          <a:bodyPr>
            <a:normAutofit/>
          </a:bodyPr>
          <a:lstStyle/>
          <a:p>
            <a:r>
              <a:rPr lang="en-US" dirty="0" err="1">
                <a:solidFill>
                  <a:srgbClr val="002060"/>
                </a:solidFill>
                <a:latin typeface="Cambria" panose="02040503050406030204" pitchFamily="18" charset="0"/>
                <a:ea typeface="Cambria" panose="02040503050406030204" pitchFamily="18" charset="0"/>
              </a:rPr>
              <a:t>BÀI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THUYẾT</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TRÌNH</a:t>
            </a:r>
            <a:br>
              <a:rPr lang="en-US" dirty="0">
                <a:solidFill>
                  <a:srgbClr val="002060"/>
                </a:solidFill>
                <a:latin typeface="Cambria" panose="02040503050406030204" pitchFamily="18" charset="0"/>
                <a:ea typeface="Cambria" panose="02040503050406030204" pitchFamily="18" charset="0"/>
              </a:rPr>
            </a:br>
            <a:endParaRPr lang="en-US" dirty="0">
              <a:solidFill>
                <a:srgbClr val="002060"/>
              </a:solidFill>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304800" y="1676400"/>
            <a:ext cx="8382000" cy="4343400"/>
          </a:xfrm>
        </p:spPr>
        <p:txBody>
          <a:bodyPr>
            <a:normAutofit/>
          </a:bodyPr>
          <a:lstStyle/>
          <a:p>
            <a:r>
              <a:rPr lang="en-US" sz="4000" dirty="0" err="1">
                <a:solidFill>
                  <a:srgbClr val="FF0000"/>
                </a:solidFill>
              </a:rPr>
              <a:t>Một</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biện</a:t>
            </a:r>
            <a:r>
              <a:rPr lang="en-US" sz="4000" dirty="0">
                <a:solidFill>
                  <a:srgbClr val="FF0000"/>
                </a:solidFill>
              </a:rPr>
              <a:t> </a:t>
            </a:r>
            <a:r>
              <a:rPr lang="en-US" sz="4000" dirty="0" err="1">
                <a:solidFill>
                  <a:srgbClr val="FF0000"/>
                </a:solidFill>
              </a:rPr>
              <a:t>pháp</a:t>
            </a:r>
            <a:r>
              <a:rPr lang="en-US" sz="4000" dirty="0">
                <a:solidFill>
                  <a:srgbClr val="FF0000"/>
                </a:solidFill>
              </a:rPr>
              <a:t> </a:t>
            </a:r>
            <a:r>
              <a:rPr lang="en-US" sz="4000" dirty="0" err="1">
                <a:solidFill>
                  <a:srgbClr val="FF0000"/>
                </a:solidFill>
              </a:rPr>
              <a:t>giáo</a:t>
            </a:r>
            <a:r>
              <a:rPr lang="en-US" sz="4000" dirty="0">
                <a:solidFill>
                  <a:srgbClr val="FF0000"/>
                </a:solidFill>
              </a:rPr>
              <a:t> </a:t>
            </a:r>
            <a:r>
              <a:rPr lang="en-US" sz="4000" dirty="0" err="1">
                <a:solidFill>
                  <a:srgbClr val="FF0000"/>
                </a:solidFill>
              </a:rPr>
              <a:t>dục</a:t>
            </a:r>
            <a:r>
              <a:rPr lang="en-US" sz="4000" dirty="0">
                <a:solidFill>
                  <a:srgbClr val="FF0000"/>
                </a:solidFill>
              </a:rPr>
              <a:t> </a:t>
            </a:r>
            <a:r>
              <a:rPr lang="en-US" sz="4000" dirty="0" err="1">
                <a:solidFill>
                  <a:srgbClr val="FF0000"/>
                </a:solidFill>
              </a:rPr>
              <a:t>kỹ</a:t>
            </a:r>
            <a:r>
              <a:rPr lang="en-US" sz="4000" dirty="0">
                <a:solidFill>
                  <a:srgbClr val="FF0000"/>
                </a:solidFill>
              </a:rPr>
              <a:t> </a:t>
            </a:r>
            <a:r>
              <a:rPr lang="en-US" sz="4000" dirty="0" err="1">
                <a:solidFill>
                  <a:srgbClr val="FF0000"/>
                </a:solidFill>
              </a:rPr>
              <a:t>năng</a:t>
            </a:r>
            <a:r>
              <a:rPr lang="en-US" sz="4000" dirty="0">
                <a:solidFill>
                  <a:srgbClr val="FF0000"/>
                </a:solidFill>
              </a:rPr>
              <a:t> </a:t>
            </a:r>
            <a:r>
              <a:rPr lang="en-US" sz="4000" dirty="0" err="1">
                <a:solidFill>
                  <a:srgbClr val="FF0000"/>
                </a:solidFill>
              </a:rPr>
              <a:t>sống</a:t>
            </a:r>
            <a:r>
              <a:rPr lang="en-US" sz="4000" dirty="0">
                <a:solidFill>
                  <a:srgbClr val="FF0000"/>
                </a:solidFill>
              </a:rPr>
              <a:t> </a:t>
            </a:r>
            <a:r>
              <a:rPr lang="en-US" sz="4000" dirty="0" err="1">
                <a:solidFill>
                  <a:srgbClr val="FF0000"/>
                </a:solidFill>
              </a:rPr>
              <a:t>cho</a:t>
            </a:r>
            <a:r>
              <a:rPr lang="en-US" sz="4000" dirty="0">
                <a:solidFill>
                  <a:srgbClr val="FF0000"/>
                </a:solidFill>
              </a:rPr>
              <a:t> </a:t>
            </a:r>
            <a:r>
              <a:rPr lang="en-US" sz="4000" dirty="0" err="1">
                <a:solidFill>
                  <a:srgbClr val="FF0000"/>
                </a:solidFill>
              </a:rPr>
              <a:t>trẻ</a:t>
            </a:r>
            <a:r>
              <a:rPr lang="en-US" sz="4000" dirty="0">
                <a:solidFill>
                  <a:srgbClr val="FF0000"/>
                </a:solidFill>
              </a:rPr>
              <a:t> </a:t>
            </a:r>
            <a:r>
              <a:rPr lang="en-US" sz="4000" dirty="0" err="1">
                <a:solidFill>
                  <a:srgbClr val="FF0000"/>
                </a:solidFill>
              </a:rPr>
              <a:t>lớp</a:t>
            </a:r>
            <a:r>
              <a:rPr lang="en-US" sz="4000" dirty="0">
                <a:solidFill>
                  <a:srgbClr val="FF0000"/>
                </a:solidFill>
              </a:rPr>
              <a:t> </a:t>
            </a:r>
            <a:r>
              <a:rPr lang="en-US" sz="4000" dirty="0" err="1">
                <a:solidFill>
                  <a:srgbClr val="FF0000"/>
                </a:solidFill>
              </a:rPr>
              <a:t>mẫu</a:t>
            </a:r>
            <a:r>
              <a:rPr lang="en-US" sz="4000" dirty="0">
                <a:solidFill>
                  <a:srgbClr val="FF0000"/>
                </a:solidFill>
              </a:rPr>
              <a:t> </a:t>
            </a:r>
            <a:r>
              <a:rPr lang="en-US" sz="4000" err="1">
                <a:solidFill>
                  <a:srgbClr val="FF0000"/>
                </a:solidFill>
              </a:rPr>
              <a:t>giáo</a:t>
            </a:r>
            <a:r>
              <a:rPr lang="en-US" sz="4000">
                <a:solidFill>
                  <a:srgbClr val="FF0000"/>
                </a:solidFill>
              </a:rPr>
              <a:t> 3-4 tuổi</a:t>
            </a:r>
          </a:p>
          <a:p>
            <a:r>
              <a:rPr lang="en-US" sz="3500">
                <a:solidFill>
                  <a:schemeClr val="tx2">
                    <a:lumMod val="50000"/>
                  </a:schemeClr>
                </a:solidFill>
              </a:rPr>
              <a:t>Giáo </a:t>
            </a:r>
            <a:r>
              <a:rPr lang="en-US" sz="3500" dirty="0" err="1">
                <a:solidFill>
                  <a:schemeClr val="tx2">
                    <a:lumMod val="50000"/>
                  </a:schemeClr>
                </a:solidFill>
              </a:rPr>
              <a:t>viên</a:t>
            </a:r>
            <a:r>
              <a:rPr lang="en-US" sz="3500" dirty="0">
                <a:solidFill>
                  <a:schemeClr val="tx2">
                    <a:lumMod val="50000"/>
                  </a:schemeClr>
                </a:solidFill>
              </a:rPr>
              <a:t>: </a:t>
            </a:r>
            <a:r>
              <a:rPr lang="en-US" sz="3500" dirty="0" err="1">
                <a:solidFill>
                  <a:schemeClr val="tx2">
                    <a:lumMod val="50000"/>
                  </a:schemeClr>
                </a:solidFill>
              </a:rPr>
              <a:t>Nguyễn</a:t>
            </a:r>
            <a:r>
              <a:rPr lang="en-US" sz="3500" dirty="0">
                <a:solidFill>
                  <a:schemeClr val="tx2">
                    <a:lumMod val="50000"/>
                  </a:schemeClr>
                </a:solidFill>
              </a:rPr>
              <a:t> </a:t>
            </a:r>
            <a:r>
              <a:rPr lang="en-US" sz="3500" dirty="0" err="1">
                <a:solidFill>
                  <a:schemeClr val="tx2">
                    <a:lumMod val="50000"/>
                  </a:schemeClr>
                </a:solidFill>
              </a:rPr>
              <a:t>Thị</a:t>
            </a:r>
            <a:r>
              <a:rPr lang="en-US" sz="3500" dirty="0">
                <a:solidFill>
                  <a:schemeClr val="tx2">
                    <a:lumMod val="50000"/>
                  </a:schemeClr>
                </a:solidFill>
              </a:rPr>
              <a:t> </a:t>
            </a:r>
            <a:r>
              <a:rPr lang="vi-VN" sz="3500" dirty="0">
                <a:solidFill>
                  <a:schemeClr val="tx2">
                    <a:lumMod val="50000"/>
                  </a:schemeClr>
                </a:solidFill>
              </a:rPr>
              <a:t>Bình</a:t>
            </a:r>
            <a:endParaRPr lang="en-US" sz="3500" dirty="0">
              <a:solidFill>
                <a:schemeClr val="tx2">
                  <a:lumMod val="50000"/>
                </a:schemeClr>
              </a:solidFill>
            </a:endParaRPr>
          </a:p>
          <a:p>
            <a:pPr algn="l"/>
            <a:r>
              <a:rPr lang="en-US" sz="3500" dirty="0">
                <a:solidFill>
                  <a:schemeClr val="tx2">
                    <a:lumMod val="50000"/>
                  </a:schemeClr>
                </a:solidFill>
              </a:rPr>
              <a:t>             </a:t>
            </a:r>
            <a:r>
              <a:rPr lang="en-US" sz="3500" dirty="0" err="1">
                <a:solidFill>
                  <a:schemeClr val="tx2">
                    <a:lumMod val="50000"/>
                  </a:schemeClr>
                </a:solidFill>
              </a:rPr>
              <a:t>Lớp</a:t>
            </a:r>
            <a:r>
              <a:rPr lang="en-US" sz="3500" dirty="0">
                <a:solidFill>
                  <a:schemeClr val="tx2">
                    <a:lumMod val="50000"/>
                  </a:schemeClr>
                </a:solidFill>
              </a:rPr>
              <a:t>:</a:t>
            </a:r>
            <a:r>
              <a:rPr lang="vi-VN" sz="3500" dirty="0">
                <a:solidFill>
                  <a:schemeClr val="tx2">
                    <a:lumMod val="50000"/>
                  </a:schemeClr>
                </a:solidFill>
              </a:rPr>
              <a:t> MGB C3</a:t>
            </a:r>
            <a:endParaRPr lang="en-US" sz="3500" dirty="0">
              <a:solidFill>
                <a:schemeClr val="tx2">
                  <a:lumMod val="50000"/>
                </a:schemeClr>
              </a:solidFill>
            </a:endParaRPr>
          </a:p>
          <a:p>
            <a:pPr algn="l"/>
            <a:r>
              <a:rPr lang="en-US" sz="3500" dirty="0">
                <a:solidFill>
                  <a:schemeClr val="tx2">
                    <a:lumMod val="50000"/>
                  </a:schemeClr>
                </a:solidFill>
              </a:rPr>
              <a:t>                    </a:t>
            </a:r>
            <a:endParaRPr lang="en-US" dirty="0">
              <a:solidFill>
                <a:srgbClr val="7030A0"/>
              </a:solidFill>
            </a:endParaRPr>
          </a:p>
        </p:txBody>
      </p:sp>
    </p:spTree>
    <p:extLst>
      <p:ext uri="{BB962C8B-B14F-4D97-AF65-F5344CB8AC3E}">
        <p14:creationId xmlns:p14="http://schemas.microsoft.com/office/powerpoint/2010/main" val="2037011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par>
                                <p:cTn id="46" presetID="31" presetClass="entr" presetSubtype="0" fill="hold"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p:cTn id="4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2" end="2"/>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p:cTn id="5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br>
              <a:rPr lang="en-US" sz="3200" b="1" dirty="0"/>
            </a:br>
            <a:r>
              <a:rPr lang="en-US" sz="2800" b="1" dirty="0" err="1"/>
              <a:t>Biện</a:t>
            </a:r>
            <a:r>
              <a:rPr lang="en-US" sz="2800" b="1" dirty="0"/>
              <a:t> </a:t>
            </a:r>
            <a:r>
              <a:rPr lang="en-US" sz="2800" b="1" dirty="0" err="1"/>
              <a:t>pháp</a:t>
            </a:r>
            <a:r>
              <a:rPr lang="en-US" sz="2800" b="1" dirty="0"/>
              <a:t> 2: </a:t>
            </a:r>
            <a:r>
              <a:rPr lang="en-US" sz="2800" b="1" dirty="0" err="1"/>
              <a:t>Tạo</a:t>
            </a:r>
            <a:r>
              <a:rPr lang="en-US" sz="2800" b="1" dirty="0"/>
              <a:t> </a:t>
            </a:r>
            <a:r>
              <a:rPr lang="en-US" sz="2800" b="1" dirty="0" err="1"/>
              <a:t>môi</a:t>
            </a:r>
            <a:r>
              <a:rPr lang="en-US" sz="2800" b="1" dirty="0"/>
              <a:t> </a:t>
            </a:r>
            <a:r>
              <a:rPr lang="en-US" sz="2800" b="1" dirty="0" err="1"/>
              <a:t>trường</a:t>
            </a:r>
            <a:r>
              <a:rPr lang="en-US" sz="2800" b="1" dirty="0"/>
              <a:t>, </a:t>
            </a:r>
            <a:r>
              <a:rPr lang="nl-NL" sz="2800" b="1" dirty="0"/>
              <a:t>sắp xếp, lựa chọn đồ dùng đồ chơi phù hợp để dạy kỹ năng sống cho trẻ</a:t>
            </a:r>
            <a:br>
              <a:rPr lang="en-US" sz="28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a:t>
            </a:r>
            <a:r>
              <a:rPr lang="en-US" dirty="0" err="1"/>
              <a:t>ảnh</a:t>
            </a:r>
            <a:r>
              <a:rPr lang="en-US" dirty="0"/>
              <a:t> </a:t>
            </a:r>
            <a:r>
              <a:rPr lang="en-US" dirty="0" err="1"/>
              <a:t>hưởng</a:t>
            </a:r>
            <a:r>
              <a:rPr lang="en-US" dirty="0"/>
              <a:t> </a:t>
            </a:r>
            <a:r>
              <a:rPr lang="en-US" dirty="0" err="1"/>
              <a:t>rất</a:t>
            </a:r>
            <a:r>
              <a:rPr lang="en-US" dirty="0"/>
              <a:t> </a:t>
            </a:r>
            <a:r>
              <a:rPr lang="en-US" dirty="0" err="1"/>
              <a:t>lớn</a:t>
            </a:r>
            <a:r>
              <a:rPr lang="en-US" dirty="0"/>
              <a:t> </a:t>
            </a:r>
            <a:r>
              <a:rPr lang="en-US" dirty="0" err="1"/>
              <a:t>đến</a:t>
            </a:r>
            <a:r>
              <a:rPr lang="en-US" dirty="0"/>
              <a:t> </a:t>
            </a:r>
            <a:r>
              <a:rPr lang="en-US" dirty="0" err="1"/>
              <a:t>việc</a:t>
            </a:r>
            <a:r>
              <a:rPr lang="en-US" dirty="0"/>
              <a:t> </a:t>
            </a:r>
            <a:r>
              <a:rPr lang="en-US" dirty="0" err="1"/>
              <a:t>giáo</a:t>
            </a:r>
            <a:r>
              <a:rPr lang="en-US" dirty="0"/>
              <a:t> </a:t>
            </a:r>
            <a:r>
              <a:rPr lang="en-US" dirty="0" err="1"/>
              <a:t>dục</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của</a:t>
            </a:r>
            <a:r>
              <a:rPr lang="en-US" dirty="0"/>
              <a:t> </a:t>
            </a:r>
            <a:r>
              <a:rPr lang="en-US" dirty="0" err="1"/>
              <a:t>trẻ</a:t>
            </a:r>
            <a:r>
              <a:rPr lang="en-US" dirty="0"/>
              <a:t> </a:t>
            </a:r>
            <a:r>
              <a:rPr lang="en-US" dirty="0" err="1"/>
              <a:t>chính</a:t>
            </a:r>
            <a:r>
              <a:rPr lang="en-US" dirty="0"/>
              <a:t> </a:t>
            </a:r>
            <a:r>
              <a:rPr lang="en-US" dirty="0" err="1"/>
              <a:t>vì</a:t>
            </a:r>
            <a:r>
              <a:rPr lang="en-US" dirty="0"/>
              <a:t> </a:t>
            </a:r>
            <a:r>
              <a:rPr lang="en-US" dirty="0" err="1"/>
              <a:t>vậy</a:t>
            </a:r>
            <a:r>
              <a:rPr lang="en-US" dirty="0"/>
              <a:t> </a:t>
            </a:r>
            <a:r>
              <a:rPr lang="en-US" dirty="0" err="1"/>
              <a:t>việc</a:t>
            </a:r>
            <a:r>
              <a:rPr lang="en-US" dirty="0"/>
              <a:t> </a:t>
            </a:r>
            <a:r>
              <a:rPr lang="en-US" dirty="0" err="1"/>
              <a:t>tạo</a:t>
            </a:r>
            <a:r>
              <a:rPr lang="en-US" dirty="0"/>
              <a:t> </a:t>
            </a:r>
            <a:r>
              <a:rPr lang="en-US" dirty="0" err="1"/>
              <a:t>môi</a:t>
            </a:r>
            <a:r>
              <a:rPr lang="en-US" dirty="0"/>
              <a:t> </a:t>
            </a:r>
            <a:r>
              <a:rPr lang="en-US" dirty="0" err="1"/>
              <a:t>trường</a:t>
            </a:r>
            <a:r>
              <a:rPr lang="en-US" dirty="0"/>
              <a:t> </a:t>
            </a:r>
            <a:r>
              <a:rPr lang="en-US" dirty="0" err="1"/>
              <a:t>để</a:t>
            </a:r>
            <a:r>
              <a:rPr lang="en-US" dirty="0"/>
              <a:t> </a:t>
            </a:r>
            <a:r>
              <a:rPr lang="en-US" dirty="0" err="1"/>
              <a:t>dạy</a:t>
            </a:r>
            <a:r>
              <a:rPr lang="en-US" dirty="0"/>
              <a:t> </a:t>
            </a:r>
            <a:r>
              <a:rPr lang="en-US" dirty="0" err="1"/>
              <a:t>trẻ</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cũng</a:t>
            </a:r>
            <a:r>
              <a:rPr lang="en-US" dirty="0"/>
              <a:t> </a:t>
            </a:r>
            <a:r>
              <a:rPr lang="en-US" dirty="0" err="1"/>
              <a:t>rất</a:t>
            </a:r>
            <a:r>
              <a:rPr lang="en-US" dirty="0"/>
              <a:t> </a:t>
            </a:r>
            <a:r>
              <a:rPr lang="en-US" dirty="0" err="1"/>
              <a:t>là</a:t>
            </a:r>
            <a:r>
              <a:rPr lang="en-US" dirty="0"/>
              <a:t> </a:t>
            </a:r>
            <a:r>
              <a:rPr lang="en-US" dirty="0" err="1"/>
              <a:t>quan</a:t>
            </a:r>
            <a:r>
              <a:rPr lang="en-US" dirty="0"/>
              <a:t> </a:t>
            </a:r>
            <a:r>
              <a:rPr lang="en-US" dirty="0" err="1"/>
              <a:t>trọng</a:t>
            </a:r>
            <a:r>
              <a:rPr lang="en-US" dirty="0"/>
              <a:t>, </a:t>
            </a:r>
            <a:r>
              <a:rPr lang="en-US" dirty="0" err="1"/>
              <a:t>lớp</a:t>
            </a:r>
            <a:r>
              <a:rPr lang="en-US" dirty="0"/>
              <a:t> </a:t>
            </a:r>
            <a:r>
              <a:rPr lang="en-US" dirty="0" err="1"/>
              <a:t>học</a:t>
            </a:r>
            <a:r>
              <a:rPr lang="en-US" dirty="0"/>
              <a:t> </a:t>
            </a:r>
            <a:r>
              <a:rPr lang="en-US" dirty="0" err="1"/>
              <a:t>phù</a:t>
            </a:r>
            <a:r>
              <a:rPr lang="en-US" dirty="0"/>
              <a:t> </a:t>
            </a:r>
            <a:r>
              <a:rPr lang="en-US" dirty="0" err="1"/>
              <a:t>hợp</a:t>
            </a:r>
            <a:r>
              <a:rPr lang="en-US" dirty="0"/>
              <a:t>, </a:t>
            </a:r>
            <a:r>
              <a:rPr lang="en-US" dirty="0" err="1"/>
              <a:t>thoáng</a:t>
            </a:r>
            <a:r>
              <a:rPr lang="en-US" dirty="0"/>
              <a:t> </a:t>
            </a:r>
            <a:r>
              <a:rPr lang="en-US" dirty="0" err="1"/>
              <a:t>mát</a:t>
            </a:r>
            <a:r>
              <a:rPr lang="en-US" dirty="0"/>
              <a:t>, </a:t>
            </a:r>
            <a:r>
              <a:rPr lang="en-US" dirty="0" err="1"/>
              <a:t>trang</a:t>
            </a:r>
            <a:r>
              <a:rPr lang="en-US" dirty="0"/>
              <a:t> </a:t>
            </a:r>
            <a:r>
              <a:rPr lang="en-US" dirty="0" err="1"/>
              <a:t>thiết</a:t>
            </a:r>
            <a:r>
              <a:rPr lang="en-US" dirty="0"/>
              <a:t> </a:t>
            </a:r>
            <a:r>
              <a:rPr lang="en-US" dirty="0" err="1"/>
              <a:t>bị</a:t>
            </a:r>
            <a:r>
              <a:rPr lang="en-US" dirty="0"/>
              <a:t>, </a:t>
            </a:r>
            <a:r>
              <a:rPr lang="en-US" dirty="0" err="1"/>
              <a:t>đồ</a:t>
            </a:r>
            <a:r>
              <a:rPr lang="en-US" dirty="0"/>
              <a:t> </a:t>
            </a:r>
            <a:r>
              <a:rPr lang="en-US" dirty="0" err="1"/>
              <a:t>dùng</a:t>
            </a:r>
            <a:r>
              <a:rPr lang="en-US" dirty="0"/>
              <a:t>, </a:t>
            </a:r>
            <a:r>
              <a:rPr lang="en-US" dirty="0" err="1"/>
              <a:t>đồ</a:t>
            </a:r>
            <a:r>
              <a:rPr lang="en-US" dirty="0"/>
              <a:t> </a:t>
            </a:r>
            <a:r>
              <a:rPr lang="en-US" dirty="0" err="1"/>
              <a:t>chơi</a:t>
            </a:r>
            <a:r>
              <a:rPr lang="en-US" dirty="0"/>
              <a:t> </a:t>
            </a:r>
            <a:r>
              <a:rPr lang="en-US" dirty="0" err="1"/>
              <a:t>đa</a:t>
            </a:r>
            <a:r>
              <a:rPr lang="en-US" dirty="0"/>
              <a:t> </a:t>
            </a:r>
            <a:r>
              <a:rPr lang="en-US" dirty="0" err="1"/>
              <a:t>dạng</a:t>
            </a:r>
            <a:r>
              <a:rPr lang="en-US" dirty="0"/>
              <a:t> </a:t>
            </a:r>
            <a:r>
              <a:rPr lang="en-US" dirty="0" err="1"/>
              <a:t>phục</a:t>
            </a:r>
            <a:r>
              <a:rPr lang="en-US" dirty="0"/>
              <a:t> </a:t>
            </a:r>
            <a:r>
              <a:rPr lang="en-US" dirty="0" err="1"/>
              <a:t>vụ</a:t>
            </a:r>
            <a:r>
              <a:rPr lang="en-US" dirty="0"/>
              <a:t> </a:t>
            </a:r>
            <a:r>
              <a:rPr lang="en-US" dirty="0" err="1"/>
              <a:t>tốt</a:t>
            </a:r>
            <a:r>
              <a:rPr lang="en-US" dirty="0"/>
              <a:t> </a:t>
            </a:r>
            <a:r>
              <a:rPr lang="en-US" dirty="0" err="1"/>
              <a:t>cho</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trẻ</a:t>
            </a:r>
            <a:r>
              <a:rPr lang="en-US" dirty="0"/>
              <a:t> </a:t>
            </a:r>
            <a:r>
              <a:rPr lang="en-US" dirty="0" err="1"/>
              <a:t>sẽ</a:t>
            </a:r>
            <a:r>
              <a:rPr lang="en-US" dirty="0"/>
              <a:t> </a:t>
            </a:r>
            <a:r>
              <a:rPr lang="en-US" dirty="0" err="1"/>
              <a:t>là</a:t>
            </a:r>
            <a:r>
              <a:rPr lang="en-US" dirty="0"/>
              <a:t> </a:t>
            </a:r>
            <a:r>
              <a:rPr lang="en-US" dirty="0" err="1"/>
              <a:t>điều</a:t>
            </a:r>
            <a:r>
              <a:rPr lang="en-US" dirty="0"/>
              <a:t> </a:t>
            </a:r>
            <a:r>
              <a:rPr lang="en-US" dirty="0" err="1"/>
              <a:t>kiện</a:t>
            </a:r>
            <a:r>
              <a:rPr lang="en-US" dirty="0"/>
              <a:t> </a:t>
            </a:r>
            <a:r>
              <a:rPr lang="en-US" dirty="0" err="1"/>
              <a:t>thuận</a:t>
            </a:r>
            <a:r>
              <a:rPr lang="en-US" dirty="0"/>
              <a:t> </a:t>
            </a:r>
            <a:r>
              <a:rPr lang="en-US" dirty="0" err="1"/>
              <a:t>lợi</a:t>
            </a:r>
            <a:r>
              <a:rPr lang="en-US" dirty="0"/>
              <a:t> </a:t>
            </a:r>
            <a:r>
              <a:rPr lang="en-US" dirty="0" err="1"/>
              <a:t>để</a:t>
            </a:r>
            <a:r>
              <a:rPr lang="en-US" dirty="0"/>
              <a:t> </a:t>
            </a:r>
            <a:r>
              <a:rPr lang="en-US" dirty="0" err="1"/>
              <a:t>trẻ</a:t>
            </a:r>
            <a:r>
              <a:rPr lang="en-US" dirty="0"/>
              <a:t> </a:t>
            </a:r>
            <a:r>
              <a:rPr lang="en-US" dirty="0" err="1"/>
              <a:t>nắm</a:t>
            </a:r>
            <a:r>
              <a:rPr lang="en-US" dirty="0"/>
              <a:t> </a:t>
            </a:r>
            <a:r>
              <a:rPr lang="en-US" dirty="0" err="1"/>
              <a:t>bắt</a:t>
            </a:r>
            <a:r>
              <a:rPr lang="en-US" dirty="0"/>
              <a:t> tri </a:t>
            </a:r>
            <a:r>
              <a:rPr lang="en-US" dirty="0" err="1"/>
              <a:t>thức</a:t>
            </a:r>
            <a:r>
              <a:rPr lang="en-US" dirty="0"/>
              <a:t> </a:t>
            </a:r>
            <a:r>
              <a:rPr lang="en-US" dirty="0" err="1"/>
              <a:t>thuận</a:t>
            </a:r>
            <a:r>
              <a:rPr lang="en-US" dirty="0"/>
              <a:t> </a:t>
            </a:r>
            <a:r>
              <a:rPr lang="en-US" dirty="0" err="1"/>
              <a:t>lợi</a:t>
            </a:r>
            <a:r>
              <a:rPr lang="en-US" dirty="0"/>
              <a:t> </a:t>
            </a:r>
            <a:r>
              <a:rPr lang="en-US" dirty="0" err="1"/>
              <a:t>và</a:t>
            </a:r>
            <a:r>
              <a:rPr lang="en-US" dirty="0"/>
              <a:t> </a:t>
            </a:r>
            <a:r>
              <a:rPr lang="en-US" dirty="0" err="1"/>
              <a:t>hiệu</a:t>
            </a:r>
            <a:r>
              <a:rPr lang="en-US" dirty="0"/>
              <a:t> </a:t>
            </a:r>
            <a:r>
              <a:rPr lang="en-US" dirty="0" err="1"/>
              <a:t>quả</a:t>
            </a:r>
            <a:r>
              <a:rPr lang="en-US" dirty="0"/>
              <a:t> </a:t>
            </a:r>
            <a:r>
              <a:rPr lang="en-US" dirty="0" err="1"/>
              <a:t>hơn</a:t>
            </a:r>
            <a:r>
              <a:rPr lang="en-US" dirty="0"/>
              <a:t> </a:t>
            </a:r>
            <a:r>
              <a:rPr lang="en-US" dirty="0" err="1"/>
              <a:t>cũng</a:t>
            </a:r>
            <a:r>
              <a:rPr lang="en-US" dirty="0"/>
              <a:t> </a:t>
            </a:r>
            <a:r>
              <a:rPr lang="en-US" dirty="0" err="1"/>
              <a:t>giúp</a:t>
            </a:r>
            <a:r>
              <a:rPr lang="en-US" dirty="0"/>
              <a:t> </a:t>
            </a:r>
            <a:r>
              <a:rPr lang="en-US" dirty="0" err="1"/>
              <a:t>trẻ</a:t>
            </a:r>
            <a:r>
              <a:rPr lang="en-US" dirty="0"/>
              <a:t> </a:t>
            </a:r>
            <a:r>
              <a:rPr lang="en-US" dirty="0" err="1"/>
              <a:t>cảm</a:t>
            </a:r>
            <a:r>
              <a:rPr lang="en-US" dirty="0"/>
              <a:t> </a:t>
            </a:r>
            <a:r>
              <a:rPr lang="en-US" dirty="0" err="1"/>
              <a:t>thấy</a:t>
            </a:r>
            <a:r>
              <a:rPr lang="en-US" dirty="0"/>
              <a:t> </a:t>
            </a:r>
            <a:r>
              <a:rPr lang="en-US" dirty="0" err="1"/>
              <a:t>thoải</a:t>
            </a:r>
            <a:r>
              <a:rPr lang="en-US" dirty="0"/>
              <a:t> </a:t>
            </a:r>
            <a:r>
              <a:rPr lang="en-US" dirty="0" err="1"/>
              <a:t>mái</a:t>
            </a:r>
            <a:r>
              <a:rPr lang="en-US" dirty="0"/>
              <a:t>, </a:t>
            </a:r>
            <a:r>
              <a:rPr lang="en-US" dirty="0" err="1"/>
              <a:t>hứng</a:t>
            </a:r>
            <a:r>
              <a:rPr lang="en-US" dirty="0"/>
              <a:t> </a:t>
            </a:r>
            <a:r>
              <a:rPr lang="en-US" dirty="0" err="1"/>
              <a:t>thú</a:t>
            </a:r>
            <a:r>
              <a:rPr lang="en-US" dirty="0"/>
              <a:t> </a:t>
            </a:r>
            <a:r>
              <a:rPr lang="en-US" dirty="0" err="1"/>
              <a:t>hơn</a:t>
            </a:r>
            <a:r>
              <a:rPr lang="en-US" dirty="0"/>
              <a:t> </a:t>
            </a:r>
            <a:r>
              <a:rPr lang="en-US" dirty="0" err="1"/>
              <a:t>trong</a:t>
            </a:r>
            <a:r>
              <a:rPr lang="en-US" dirty="0"/>
              <a:t> </a:t>
            </a:r>
            <a:r>
              <a:rPr lang="en-US" dirty="0" err="1"/>
              <a:t>mọi</a:t>
            </a:r>
            <a:r>
              <a:rPr lang="en-US" dirty="0"/>
              <a:t> </a:t>
            </a:r>
            <a:r>
              <a:rPr lang="en-US" dirty="0" err="1"/>
              <a:t>hoạt</a:t>
            </a:r>
            <a:r>
              <a:rPr lang="en-US" dirty="0"/>
              <a:t> </a:t>
            </a:r>
            <a:r>
              <a:rPr lang="en-US" dirty="0" err="1"/>
              <a:t>động</a:t>
            </a:r>
            <a:r>
              <a:rPr lang="en-US" dirty="0"/>
              <a:t> </a:t>
            </a:r>
            <a:r>
              <a:rPr lang="en-US" dirty="0" err="1"/>
              <a:t>giúp</a:t>
            </a:r>
            <a:r>
              <a:rPr lang="en-US" dirty="0"/>
              <a:t> </a:t>
            </a:r>
            <a:r>
              <a:rPr lang="en-US" dirty="0" err="1"/>
              <a:t>cho</a:t>
            </a:r>
            <a:r>
              <a:rPr lang="en-US" dirty="0"/>
              <a:t> các </a:t>
            </a:r>
            <a:r>
              <a:rPr lang="en-US" dirty="0" err="1"/>
              <a:t>kỹ</a:t>
            </a:r>
            <a:r>
              <a:rPr lang="en-US" dirty="0"/>
              <a:t> </a:t>
            </a:r>
            <a:r>
              <a:rPr lang="en-US" dirty="0" err="1"/>
              <a:t>năng</a:t>
            </a:r>
            <a:r>
              <a:rPr lang="en-US" dirty="0"/>
              <a:t> </a:t>
            </a:r>
            <a:r>
              <a:rPr lang="en-US" dirty="0" err="1"/>
              <a:t>sống</a:t>
            </a:r>
            <a:r>
              <a:rPr lang="en-US" dirty="0"/>
              <a:t> </a:t>
            </a:r>
            <a:r>
              <a:rPr lang="en-US" dirty="0" err="1"/>
              <a:t>của</a:t>
            </a:r>
            <a:r>
              <a:rPr lang="en-US" dirty="0"/>
              <a:t> </a:t>
            </a:r>
            <a:r>
              <a:rPr lang="en-US" dirty="0" err="1"/>
              <a:t>trẻ</a:t>
            </a:r>
            <a:r>
              <a:rPr lang="en-US" dirty="0"/>
              <a:t> </a:t>
            </a:r>
            <a:r>
              <a:rPr lang="en-US" dirty="0" err="1"/>
              <a:t>được</a:t>
            </a:r>
            <a:r>
              <a:rPr lang="en-US" dirty="0"/>
              <a:t> </a:t>
            </a:r>
            <a:r>
              <a:rPr lang="en-US" dirty="0" err="1"/>
              <a:t>phát</a:t>
            </a:r>
            <a:r>
              <a:rPr lang="en-US" dirty="0"/>
              <a:t> </a:t>
            </a:r>
            <a:r>
              <a:rPr lang="en-US" dirty="0" err="1"/>
              <a:t>triển</a:t>
            </a:r>
            <a:r>
              <a:rPr lang="en-US" dirty="0"/>
              <a:t>.</a:t>
            </a:r>
          </a:p>
          <a:p>
            <a:r>
              <a:rPr lang="en-US" i="1" dirty="0" err="1"/>
              <a:t>Ví</a:t>
            </a:r>
            <a:r>
              <a:rPr lang="en-US" i="1" dirty="0"/>
              <a:t> </a:t>
            </a:r>
            <a:r>
              <a:rPr lang="en-US" i="1" dirty="0" err="1"/>
              <a:t>dụ</a:t>
            </a:r>
            <a:r>
              <a:rPr lang="en-US" i="1" dirty="0"/>
              <a:t>: </a:t>
            </a:r>
            <a:r>
              <a:rPr lang="en-US" i="1" dirty="0" err="1"/>
              <a:t>Trang</a:t>
            </a:r>
            <a:r>
              <a:rPr lang="en-US" i="1" dirty="0"/>
              <a:t> </a:t>
            </a:r>
            <a:r>
              <a:rPr lang="en-US" i="1" dirty="0" err="1"/>
              <a:t>trí</a:t>
            </a:r>
            <a:r>
              <a:rPr lang="en-US" i="1" dirty="0"/>
              <a:t> </a:t>
            </a:r>
            <a:r>
              <a:rPr lang="en-US" i="1" dirty="0" err="1"/>
              <a:t>môi</a:t>
            </a:r>
            <a:r>
              <a:rPr lang="en-US" i="1" dirty="0"/>
              <a:t> </a:t>
            </a:r>
            <a:r>
              <a:rPr lang="en-US" i="1" dirty="0" err="1"/>
              <a:t>trường</a:t>
            </a:r>
            <a:r>
              <a:rPr lang="en-US" i="1" dirty="0"/>
              <a:t> </a:t>
            </a:r>
            <a:r>
              <a:rPr lang="en-US" i="1" dirty="0" err="1"/>
              <a:t>lớp</a:t>
            </a:r>
            <a:r>
              <a:rPr lang="en-US" i="1" dirty="0"/>
              <a:t> </a:t>
            </a:r>
            <a:r>
              <a:rPr lang="en-US" i="1" dirty="0" err="1"/>
              <a:t>học</a:t>
            </a:r>
            <a:r>
              <a:rPr lang="en-US" i="1" dirty="0"/>
              <a:t> </a:t>
            </a:r>
            <a:r>
              <a:rPr lang="en-US" i="1" dirty="0" err="1"/>
              <a:t>sáng</a:t>
            </a:r>
            <a:r>
              <a:rPr lang="en-US" i="1" dirty="0"/>
              <a:t>, </a:t>
            </a:r>
            <a:r>
              <a:rPr lang="en-US" i="1" dirty="0" err="1"/>
              <a:t>đẹp</a:t>
            </a:r>
            <a:r>
              <a:rPr lang="en-US" i="1" dirty="0"/>
              <a:t> </a:t>
            </a:r>
            <a:r>
              <a:rPr lang="en-US" i="1" dirty="0" err="1"/>
              <a:t>mắt</a:t>
            </a:r>
            <a:r>
              <a:rPr lang="en-US" i="1" dirty="0"/>
              <a:t>, an </a:t>
            </a:r>
            <a:r>
              <a:rPr lang="en-US" i="1" dirty="0" err="1"/>
              <a:t>toàn</a:t>
            </a:r>
            <a:r>
              <a:rPr lang="en-US" i="1" dirty="0"/>
              <a:t> </a:t>
            </a:r>
            <a:r>
              <a:rPr lang="en-US" i="1" dirty="0" err="1"/>
              <a:t>với</a:t>
            </a:r>
            <a:r>
              <a:rPr lang="en-US" i="1" dirty="0"/>
              <a:t> </a:t>
            </a:r>
            <a:r>
              <a:rPr lang="en-US" i="1" dirty="0" err="1"/>
              <a:t>những</a:t>
            </a:r>
            <a:r>
              <a:rPr lang="en-US" i="1" dirty="0"/>
              <a:t> </a:t>
            </a:r>
            <a:r>
              <a:rPr lang="en-US" i="1" dirty="0" err="1"/>
              <a:t>hình</a:t>
            </a:r>
            <a:r>
              <a:rPr lang="en-US" i="1" dirty="0"/>
              <a:t> </a:t>
            </a:r>
            <a:r>
              <a:rPr lang="en-US" i="1" dirty="0" err="1"/>
              <a:t>ảnh</a:t>
            </a:r>
            <a:r>
              <a:rPr lang="en-US" i="1" dirty="0"/>
              <a:t> </a:t>
            </a:r>
            <a:r>
              <a:rPr lang="en-US" i="1" dirty="0" err="1"/>
              <a:t>ngộ</a:t>
            </a:r>
            <a:r>
              <a:rPr lang="en-US" i="1" dirty="0"/>
              <a:t> </a:t>
            </a:r>
            <a:r>
              <a:rPr lang="en-US" i="1" dirty="0" err="1"/>
              <a:t>nghĩnh</a:t>
            </a:r>
            <a:r>
              <a:rPr lang="en-US" i="1" dirty="0"/>
              <a:t> </a:t>
            </a:r>
            <a:r>
              <a:rPr lang="en-US" i="1" dirty="0" err="1"/>
              <a:t>nhiều</a:t>
            </a:r>
            <a:r>
              <a:rPr lang="en-US" i="1" dirty="0"/>
              <a:t> </a:t>
            </a:r>
            <a:r>
              <a:rPr lang="en-US" i="1" dirty="0" err="1"/>
              <a:t>màu</a:t>
            </a:r>
            <a:r>
              <a:rPr lang="en-US" i="1" dirty="0"/>
              <a:t> </a:t>
            </a:r>
            <a:r>
              <a:rPr lang="en-US" i="1" dirty="0" err="1"/>
              <a:t>sắc</a:t>
            </a:r>
            <a:r>
              <a:rPr lang="en-US" i="1" dirty="0"/>
              <a:t>, các </a:t>
            </a:r>
            <a:r>
              <a:rPr lang="en-US" i="1" dirty="0" err="1"/>
              <a:t>góc</a:t>
            </a:r>
            <a:r>
              <a:rPr lang="en-US" i="1" dirty="0"/>
              <a:t> </a:t>
            </a:r>
            <a:r>
              <a:rPr lang="en-US" i="1" dirty="0" err="1"/>
              <a:t>chơi</a:t>
            </a:r>
            <a:r>
              <a:rPr lang="en-US" i="1" dirty="0"/>
              <a:t> </a:t>
            </a:r>
            <a:r>
              <a:rPr lang="en-US" i="1" dirty="0" err="1"/>
              <a:t>được</a:t>
            </a:r>
            <a:r>
              <a:rPr lang="en-US" i="1" dirty="0"/>
              <a:t> </a:t>
            </a:r>
            <a:r>
              <a:rPr lang="en-US" i="1" dirty="0" err="1"/>
              <a:t>trang</a:t>
            </a:r>
            <a:r>
              <a:rPr lang="en-US" i="1" dirty="0"/>
              <a:t> </a:t>
            </a:r>
            <a:r>
              <a:rPr lang="en-US" i="1" dirty="0" err="1"/>
              <a:t>trí</a:t>
            </a:r>
            <a:r>
              <a:rPr lang="en-US" i="1" dirty="0"/>
              <a:t> </a:t>
            </a:r>
            <a:r>
              <a:rPr lang="en-US" i="1" dirty="0" err="1"/>
              <a:t>theo</a:t>
            </a:r>
            <a:r>
              <a:rPr lang="en-US" i="1" dirty="0"/>
              <a:t> </a:t>
            </a:r>
            <a:r>
              <a:rPr lang="en-US" i="1" dirty="0" err="1"/>
              <a:t>góc</a:t>
            </a:r>
            <a:r>
              <a:rPr lang="en-US" i="1" dirty="0"/>
              <a:t> </a:t>
            </a:r>
            <a:r>
              <a:rPr lang="en-US" i="1" dirty="0" err="1"/>
              <a:t>mở</a:t>
            </a:r>
            <a:r>
              <a:rPr lang="en-US" i="1" dirty="0"/>
              <a:t> </a:t>
            </a:r>
            <a:r>
              <a:rPr lang="en-US" i="1" dirty="0" err="1"/>
              <a:t>để</a:t>
            </a:r>
            <a:r>
              <a:rPr lang="en-US" i="1" dirty="0"/>
              <a:t> </a:t>
            </a:r>
            <a:r>
              <a:rPr lang="en-US" i="1" dirty="0" err="1"/>
              <a:t>trẻ</a:t>
            </a:r>
            <a:r>
              <a:rPr lang="en-US" i="1" dirty="0"/>
              <a:t> </a:t>
            </a:r>
            <a:r>
              <a:rPr lang="en-US" i="1" dirty="0" err="1"/>
              <a:t>có</a:t>
            </a:r>
            <a:r>
              <a:rPr lang="en-US" i="1" dirty="0"/>
              <a:t> </a:t>
            </a:r>
            <a:r>
              <a:rPr lang="en-US" i="1" dirty="0" err="1"/>
              <a:t>thể</a:t>
            </a:r>
            <a:r>
              <a:rPr lang="en-US" i="1" dirty="0"/>
              <a:t> </a:t>
            </a:r>
            <a:r>
              <a:rPr lang="en-US" i="1" dirty="0" err="1"/>
              <a:t>phát</a:t>
            </a:r>
            <a:r>
              <a:rPr lang="en-US" i="1" dirty="0"/>
              <a:t> </a:t>
            </a:r>
            <a:r>
              <a:rPr lang="en-US" i="1" dirty="0" err="1"/>
              <a:t>triển</a:t>
            </a:r>
            <a:r>
              <a:rPr lang="en-US" i="1" dirty="0"/>
              <a:t> </a:t>
            </a:r>
            <a:r>
              <a:rPr lang="en-US" i="1" dirty="0" err="1"/>
              <a:t>kỹ</a:t>
            </a:r>
            <a:r>
              <a:rPr lang="en-US" i="1" dirty="0"/>
              <a:t> </a:t>
            </a:r>
            <a:r>
              <a:rPr lang="en-US" i="1" dirty="0" err="1"/>
              <a:t>năng</a:t>
            </a:r>
            <a:r>
              <a:rPr lang="en-US" i="1" dirty="0"/>
              <a:t> </a:t>
            </a:r>
            <a:r>
              <a:rPr lang="en-US" i="1" dirty="0" err="1"/>
              <a:t>tự</a:t>
            </a:r>
            <a:r>
              <a:rPr lang="en-US" i="1" dirty="0"/>
              <a:t> </a:t>
            </a:r>
            <a:r>
              <a:rPr lang="en-US" i="1" dirty="0" err="1"/>
              <a:t>tìm</a:t>
            </a:r>
            <a:r>
              <a:rPr lang="en-US" i="1" dirty="0"/>
              <a:t> </a:t>
            </a:r>
            <a:r>
              <a:rPr lang="en-US" i="1" dirty="0" err="1"/>
              <a:t>tòi</a:t>
            </a:r>
            <a:r>
              <a:rPr lang="en-US" i="1" dirty="0"/>
              <a:t> </a:t>
            </a:r>
            <a:r>
              <a:rPr lang="en-US" i="1" dirty="0" err="1"/>
              <a:t>khám</a:t>
            </a:r>
            <a:r>
              <a:rPr lang="en-US" i="1" dirty="0"/>
              <a:t> </a:t>
            </a:r>
            <a:r>
              <a:rPr lang="en-US" i="1" dirty="0" err="1"/>
              <a:t>phá</a:t>
            </a:r>
            <a:r>
              <a:rPr lang="en-US" i="1" dirty="0"/>
              <a:t> </a:t>
            </a:r>
            <a:r>
              <a:rPr lang="en-US" i="1" dirty="0" err="1"/>
              <a:t>của</a:t>
            </a:r>
            <a:r>
              <a:rPr lang="en-US" i="1" dirty="0"/>
              <a:t> </a:t>
            </a:r>
            <a:r>
              <a:rPr lang="en-US" i="1" dirty="0" err="1"/>
              <a:t>mình</a:t>
            </a:r>
            <a:r>
              <a:rPr lang="en-US" i="1" dirty="0"/>
              <a:t> </a:t>
            </a:r>
            <a:r>
              <a:rPr lang="en-US" i="1" dirty="0" err="1"/>
              <a:t>thay</a:t>
            </a:r>
            <a:r>
              <a:rPr lang="en-US" i="1" dirty="0"/>
              <a:t> </a:t>
            </a:r>
            <a:r>
              <a:rPr lang="en-US" i="1" dirty="0" err="1"/>
              <a:t>đổi</a:t>
            </a:r>
            <a:r>
              <a:rPr lang="en-US" i="1" dirty="0"/>
              <a:t> </a:t>
            </a:r>
            <a:r>
              <a:rPr lang="en-US" i="1" dirty="0" err="1"/>
              <a:t>hình</a:t>
            </a:r>
            <a:r>
              <a:rPr lang="en-US" i="1" dirty="0"/>
              <a:t> </a:t>
            </a:r>
            <a:r>
              <a:rPr lang="en-US" i="1" dirty="0" err="1"/>
              <a:t>ảnh</a:t>
            </a:r>
            <a:r>
              <a:rPr lang="en-US" i="1" dirty="0"/>
              <a:t> </a:t>
            </a:r>
            <a:r>
              <a:rPr lang="en-US" i="1" dirty="0" err="1"/>
              <a:t>phù</a:t>
            </a:r>
            <a:r>
              <a:rPr lang="en-US" i="1" dirty="0"/>
              <a:t> </a:t>
            </a:r>
            <a:r>
              <a:rPr lang="en-US" i="1" dirty="0" err="1"/>
              <a:t>hợp</a:t>
            </a:r>
            <a:r>
              <a:rPr lang="en-US" i="1" dirty="0"/>
              <a:t> </a:t>
            </a:r>
            <a:r>
              <a:rPr lang="en-US" i="1" dirty="0" err="1"/>
              <a:t>theo</a:t>
            </a:r>
            <a:r>
              <a:rPr lang="en-US" i="1" dirty="0"/>
              <a:t> </a:t>
            </a:r>
            <a:r>
              <a:rPr lang="en-US" i="1" dirty="0" err="1"/>
              <a:t>từng</a:t>
            </a:r>
            <a:r>
              <a:rPr lang="en-US" i="1" dirty="0"/>
              <a:t> </a:t>
            </a:r>
            <a:r>
              <a:rPr lang="en-US" i="1" dirty="0" err="1"/>
              <a:t>chủ</a:t>
            </a:r>
            <a:r>
              <a:rPr lang="en-US" i="1" dirty="0"/>
              <a:t> </a:t>
            </a:r>
            <a:r>
              <a:rPr lang="en-US" i="1" dirty="0" err="1"/>
              <a:t>đề</a:t>
            </a:r>
            <a:endParaRPr lang="en-US" dirty="0"/>
          </a:p>
          <a:p>
            <a:r>
              <a:rPr lang="en-US" dirty="0" err="1"/>
              <a:t>Đồ</a:t>
            </a:r>
            <a:r>
              <a:rPr lang="en-US" dirty="0"/>
              <a:t> </a:t>
            </a:r>
            <a:r>
              <a:rPr lang="en-US" dirty="0" err="1"/>
              <a:t>dùng</a:t>
            </a:r>
            <a:r>
              <a:rPr lang="en-US" dirty="0"/>
              <a:t> </a:t>
            </a:r>
            <a:r>
              <a:rPr lang="en-US" dirty="0" err="1"/>
              <a:t>đồ</a:t>
            </a:r>
            <a:r>
              <a:rPr lang="en-US" dirty="0"/>
              <a:t> </a:t>
            </a:r>
            <a:r>
              <a:rPr lang="en-US" dirty="0" err="1"/>
              <a:t>chơi</a:t>
            </a:r>
            <a:r>
              <a:rPr lang="en-US" dirty="0"/>
              <a:t> </a:t>
            </a:r>
            <a:r>
              <a:rPr lang="en-US" dirty="0" err="1"/>
              <a:t>sắp</a:t>
            </a:r>
            <a:r>
              <a:rPr lang="en-US" dirty="0"/>
              <a:t> </a:t>
            </a:r>
            <a:r>
              <a:rPr lang="en-US" dirty="0" err="1"/>
              <a:t>xếp</a:t>
            </a:r>
            <a:r>
              <a:rPr lang="en-US" dirty="0"/>
              <a:t> </a:t>
            </a:r>
            <a:r>
              <a:rPr lang="en-US" dirty="0" err="1"/>
              <a:t>vị</a:t>
            </a:r>
            <a:r>
              <a:rPr lang="en-US" dirty="0"/>
              <a:t> </a:t>
            </a:r>
            <a:r>
              <a:rPr lang="en-US" dirty="0" err="1"/>
              <a:t>trí</a:t>
            </a:r>
            <a:r>
              <a:rPr lang="en-US" dirty="0"/>
              <a:t> </a:t>
            </a:r>
            <a:r>
              <a:rPr lang="en-US" dirty="0" err="1"/>
              <a:t>hợp</a:t>
            </a:r>
            <a:r>
              <a:rPr lang="en-US" dirty="0"/>
              <a:t> </a:t>
            </a:r>
            <a:r>
              <a:rPr lang="en-US" dirty="0" err="1"/>
              <a:t>lí</a:t>
            </a:r>
            <a:r>
              <a:rPr lang="en-US" dirty="0"/>
              <a:t>, </a:t>
            </a:r>
            <a:r>
              <a:rPr lang="en-US" dirty="0" err="1"/>
              <a:t>thuận</a:t>
            </a:r>
            <a:r>
              <a:rPr lang="en-US" dirty="0"/>
              <a:t> </a:t>
            </a:r>
            <a:r>
              <a:rPr lang="en-US" dirty="0" err="1"/>
              <a:t>tiện</a:t>
            </a:r>
            <a:r>
              <a:rPr lang="en-US" dirty="0"/>
              <a:t>, </a:t>
            </a:r>
            <a:r>
              <a:rPr lang="en-US" dirty="0" err="1"/>
              <a:t>gọn</a:t>
            </a:r>
            <a:r>
              <a:rPr lang="en-US" dirty="0"/>
              <a:t> </a:t>
            </a:r>
            <a:r>
              <a:rPr lang="en-US" dirty="0" err="1"/>
              <a:t>gàng</a:t>
            </a:r>
            <a:r>
              <a:rPr lang="en-US" dirty="0"/>
              <a:t> </a:t>
            </a:r>
            <a:r>
              <a:rPr lang="en-US" dirty="0" err="1"/>
              <a:t>dễ</a:t>
            </a:r>
            <a:r>
              <a:rPr lang="en-US" dirty="0"/>
              <a:t> </a:t>
            </a:r>
            <a:r>
              <a:rPr lang="en-US" dirty="0" err="1"/>
              <a:t>thấy</a:t>
            </a:r>
            <a:r>
              <a:rPr lang="en-US" dirty="0"/>
              <a:t>, </a:t>
            </a:r>
            <a:r>
              <a:rPr lang="en-US" dirty="0" err="1"/>
              <a:t>dễ</a:t>
            </a:r>
            <a:r>
              <a:rPr lang="en-US" dirty="0"/>
              <a:t> </a:t>
            </a:r>
            <a:r>
              <a:rPr lang="en-US" dirty="0" err="1"/>
              <a:t>lấy</a:t>
            </a:r>
            <a:r>
              <a:rPr lang="en-US" dirty="0"/>
              <a:t>, </a:t>
            </a:r>
            <a:r>
              <a:rPr lang="en-US" dirty="0" err="1"/>
              <a:t>dễ</a:t>
            </a:r>
            <a:r>
              <a:rPr lang="en-US" dirty="0"/>
              <a:t> </a:t>
            </a:r>
            <a:r>
              <a:rPr lang="en-US" dirty="0" err="1"/>
              <a:t>lựa</a:t>
            </a:r>
            <a:r>
              <a:rPr lang="en-US" dirty="0"/>
              <a:t> </a:t>
            </a:r>
            <a:r>
              <a:rPr lang="en-US" dirty="0" err="1"/>
              <a:t>chọn</a:t>
            </a:r>
            <a:r>
              <a:rPr lang="en-US" dirty="0"/>
              <a:t>, </a:t>
            </a:r>
            <a:r>
              <a:rPr lang="en-US" dirty="0" err="1"/>
              <a:t>vừa</a:t>
            </a:r>
            <a:r>
              <a:rPr lang="en-US" dirty="0"/>
              <a:t> </a:t>
            </a:r>
            <a:r>
              <a:rPr lang="en-US" dirty="0" err="1"/>
              <a:t>tầm</a:t>
            </a:r>
            <a:r>
              <a:rPr lang="en-US" dirty="0"/>
              <a:t> </a:t>
            </a:r>
            <a:r>
              <a:rPr lang="en-US" dirty="0" err="1"/>
              <a:t>tay</a:t>
            </a:r>
            <a:r>
              <a:rPr lang="en-US" dirty="0"/>
              <a:t> </a:t>
            </a:r>
            <a:r>
              <a:rPr lang="en-US" dirty="0" err="1"/>
              <a:t>trẻ</a:t>
            </a:r>
            <a:r>
              <a:rPr lang="en-US" dirty="0"/>
              <a:t>. </a:t>
            </a:r>
            <a:r>
              <a:rPr lang="nl-NL" dirty="0"/>
              <a:t>Những thiết bị đồ chơi nặng đặt ở dưới, những đồ chơi có nhiều bộ phận phải đặt theo bộ. Màu sắc, hình dáng đồ dùng đồ chơi đẹp, hấp dẫn trẻ, đảm bảo an toàn. </a:t>
            </a:r>
            <a:endParaRPr lang="en-US" dirty="0"/>
          </a:p>
          <a:p>
            <a:endParaRPr lang="en-US" dirty="0"/>
          </a:p>
        </p:txBody>
      </p:sp>
    </p:spTree>
    <p:extLst>
      <p:ext uri="{BB962C8B-B14F-4D97-AF65-F5344CB8AC3E}">
        <p14:creationId xmlns:p14="http://schemas.microsoft.com/office/powerpoint/2010/main" val="350164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81025" y="-1238250"/>
            <a:ext cx="10306050" cy="9334500"/>
          </a:xfrm>
          <a:prstGeom prst="rect">
            <a:avLst/>
          </a:prstGeom>
        </p:spPr>
      </p:pic>
    </p:spTree>
    <p:extLst>
      <p:ext uri="{BB962C8B-B14F-4D97-AF65-F5344CB8AC3E}">
        <p14:creationId xmlns:p14="http://schemas.microsoft.com/office/powerpoint/2010/main" val="117435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8072"/>
            <a:ext cx="9144000" cy="6004529"/>
          </a:xfrm>
          <a:prstGeom prst="rect">
            <a:avLst/>
          </a:prstGeom>
        </p:spPr>
        <p:txBody>
          <a:bodyPr wrap="square">
            <a:spAutoFit/>
          </a:bodyPr>
          <a:lstStyle/>
          <a:p>
            <a:pPr indent="457200">
              <a:lnSpc>
                <a:spcPct val="115000"/>
              </a:lnSpc>
              <a:spcAft>
                <a:spcPts val="0"/>
              </a:spcAft>
            </a:pPr>
            <a:r>
              <a:rPr lang="nl-NL" sz="2400" dirty="0">
                <a:latin typeface="Times New Roman" panose="02020603050405020304" pitchFamily="18" charset="0"/>
                <a:ea typeface="Times New Roman" panose="02020603050405020304" pitchFamily="18" charset="0"/>
              </a:rPr>
              <a:t>Thường xuyên vệ sinh các giá và đồ dùng, đồ chơi sạch sẽ. Các loại đồ dùng của trẻ có nhãn hoặc ký hiệu, nhằm phát triển ngôn ngữ cho trẻ giúp trẻ tự lấy đồ dùng mà quen dần và không cần sự trợ giúp của cô, trẻ có thể tự bảo quản đồ dùng cá nhân của mình.</a:t>
            </a:r>
            <a:endParaRPr lang="en-US" sz="2400" dirty="0">
              <a:latin typeface="Times New Roman" panose="02020603050405020304" pitchFamily="18" charset="0"/>
              <a:ea typeface="Times New Roman" panose="02020603050405020304" pitchFamily="18" charset="0"/>
            </a:endParaRPr>
          </a:p>
          <a:p>
            <a:pPr indent="457200" algn="just">
              <a:lnSpc>
                <a:spcPct val="115000"/>
              </a:lnSpc>
              <a:spcAft>
                <a:spcPts val="0"/>
              </a:spcAft>
            </a:pP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a:t>
            </a:r>
          </a:p>
          <a:p>
            <a:pPr indent="457200" algn="just">
              <a:lnSpc>
                <a:spcPct val="115000"/>
              </a:lnSpc>
              <a:spcAft>
                <a:spcPts val="0"/>
              </a:spcAft>
            </a:pPr>
            <a:r>
              <a:rPr lang="en-US" sz="2400" i="1" dirty="0" err="1">
                <a:latin typeface="Times New Roman" panose="02020603050405020304" pitchFamily="18" charset="0"/>
                <a:ea typeface="Times New Roman" panose="02020603050405020304" pitchFamily="18" charset="0"/>
              </a:rPr>
              <a:t>Ví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dụ</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ảnh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theo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Giáo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dục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vệ</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thân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ảnh</a:t>
            </a:r>
            <a:r>
              <a:rPr lang="en-US" sz="2400" i="1" dirty="0">
                <a:latin typeface="Times New Roman" panose="02020603050405020304" pitchFamily="18" charset="0"/>
                <a:ea typeface="Times New Roman" panose="02020603050405020304" pitchFamily="18" charset="0"/>
              </a:rPr>
              <a:t> các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nhỏ</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quét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thùng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Giáo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dục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vệ</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sinh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trường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ảnh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ảnh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khoanh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bố</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Giáo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dục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giáo</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457200" algn="just">
              <a:lnSpc>
                <a:spcPct val="115000"/>
              </a:lnSpc>
              <a:spcAft>
                <a:spcPts val="0"/>
              </a:spcAft>
            </a:pP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huynh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59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09600" y="322918"/>
            <a:ext cx="80772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br>
              <a:rPr kumimoji="0" lang="nl-N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lang="nl-NL" sz="1400" dirty="0">
                <a:latin typeface="Arial" pitchFamily="34" charset="0"/>
                <a:ea typeface="Times New Roman" pitchFamily="18" charset="0"/>
                <a:cs typeface="Arial" pitchFamily="34" charset="0"/>
              </a:rPr>
            </a:br>
            <a:br>
              <a:rPr lang="nl-NL" sz="1400" dirty="0">
                <a:latin typeface="Arial" pitchFamily="34" charset="0"/>
                <a:ea typeface="Times New Roman" pitchFamily="18" charset="0"/>
                <a:cs typeface="Arial" pitchFamily="34" charset="0"/>
              </a:rPr>
            </a:br>
            <a:endParaRPr kumimoji="0" lang="nl-NL" sz="2000" b="0" i="0" u="none" strike="noStrike" cap="none" normalizeH="0" baseline="0" dirty="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1219200" y="1600200"/>
            <a:ext cx="7924800" cy="4525963"/>
          </a:xfrm>
        </p:spPr>
        <p:txBody>
          <a:bodyPr>
            <a:normAutofit fontScale="70000" lnSpcReduction="20000"/>
          </a:bodyPr>
          <a:lstStyle/>
          <a:p>
            <a:r>
              <a:rPr lang="en-US" dirty="0" err="1"/>
              <a:t>Ngay</a:t>
            </a:r>
            <a:r>
              <a:rPr lang="en-US" dirty="0"/>
              <a:t> </a:t>
            </a:r>
            <a:r>
              <a:rPr lang="en-US" dirty="0" err="1"/>
              <a:t>trong</a:t>
            </a:r>
            <a:r>
              <a:rPr lang="en-US" dirty="0"/>
              <a:t> </a:t>
            </a:r>
            <a:r>
              <a:rPr lang="en-US" dirty="0" err="1"/>
              <a:t>những</a:t>
            </a:r>
            <a:r>
              <a:rPr lang="en-US" dirty="0"/>
              <a:t> </a:t>
            </a:r>
            <a:r>
              <a:rPr lang="en-US" dirty="0" err="1"/>
              <a:t>ngày</a:t>
            </a:r>
            <a:r>
              <a:rPr lang="en-US" dirty="0"/>
              <a:t> </a:t>
            </a:r>
            <a:r>
              <a:rPr lang="en-US" dirty="0" err="1"/>
              <a:t>đầu</a:t>
            </a:r>
            <a:r>
              <a:rPr lang="en-US" dirty="0"/>
              <a:t> </a:t>
            </a:r>
            <a:r>
              <a:rPr lang="en-US" dirty="0" err="1"/>
              <a:t>đón</a:t>
            </a:r>
            <a:r>
              <a:rPr lang="en-US" dirty="0"/>
              <a:t> </a:t>
            </a:r>
            <a:r>
              <a:rPr lang="en-US" dirty="0" err="1"/>
              <a:t>trẻ</a:t>
            </a:r>
            <a:r>
              <a:rPr lang="en-US" dirty="0"/>
              <a:t> </a:t>
            </a:r>
            <a:r>
              <a:rPr lang="en-US" dirty="0" err="1"/>
              <a:t>tôi</a:t>
            </a:r>
            <a:r>
              <a:rPr lang="en-US" dirty="0"/>
              <a:t> </a:t>
            </a:r>
            <a:r>
              <a:rPr lang="en-US" dirty="0" err="1"/>
              <a:t>luôn</a:t>
            </a:r>
            <a:r>
              <a:rPr lang="en-US" dirty="0"/>
              <a:t> </a:t>
            </a:r>
            <a:r>
              <a:rPr lang="en-US" dirty="0" err="1"/>
              <a:t>để</a:t>
            </a:r>
            <a:r>
              <a:rPr lang="en-US" dirty="0"/>
              <a:t> ý </a:t>
            </a:r>
            <a:r>
              <a:rPr lang="en-US" dirty="0" err="1"/>
              <a:t>về</a:t>
            </a:r>
            <a:r>
              <a:rPr lang="en-US" dirty="0"/>
              <a:t> </a:t>
            </a:r>
            <a:r>
              <a:rPr lang="en-US" dirty="0" err="1"/>
              <a:t>kỹ</a:t>
            </a:r>
            <a:r>
              <a:rPr lang="en-US" dirty="0"/>
              <a:t> </a:t>
            </a:r>
            <a:r>
              <a:rPr lang="en-US" dirty="0" err="1"/>
              <a:t>năng</a:t>
            </a:r>
            <a:r>
              <a:rPr lang="en-US" dirty="0"/>
              <a:t> </a:t>
            </a:r>
            <a:r>
              <a:rPr lang="en-US" dirty="0" err="1"/>
              <a:t>giao</a:t>
            </a:r>
            <a:r>
              <a:rPr lang="en-US" dirty="0"/>
              <a:t> </a:t>
            </a:r>
            <a:r>
              <a:rPr lang="en-US" dirty="0" err="1"/>
              <a:t>tiếp</a:t>
            </a:r>
            <a:r>
              <a:rPr lang="en-US" dirty="0"/>
              <a:t> </a:t>
            </a:r>
            <a:r>
              <a:rPr lang="en-US" dirty="0" err="1"/>
              <a:t>chào</a:t>
            </a:r>
            <a:r>
              <a:rPr lang="en-US" dirty="0"/>
              <a:t> </a:t>
            </a:r>
            <a:r>
              <a:rPr lang="en-US" dirty="0" err="1"/>
              <a:t>hỏi</a:t>
            </a:r>
            <a:r>
              <a:rPr lang="en-US" dirty="0"/>
              <a:t> </a:t>
            </a:r>
            <a:r>
              <a:rPr lang="en-US" dirty="0" err="1"/>
              <a:t>của</a:t>
            </a:r>
            <a:r>
              <a:rPr lang="en-US" dirty="0"/>
              <a:t> </a:t>
            </a:r>
            <a:r>
              <a:rPr lang="en-US" dirty="0" err="1"/>
              <a:t>trẻ</a:t>
            </a:r>
            <a:r>
              <a:rPr lang="en-US" dirty="0"/>
              <a:t>, qua </a:t>
            </a:r>
            <a:r>
              <a:rPr lang="en-US" dirty="0" err="1"/>
              <a:t>đó</a:t>
            </a:r>
            <a:r>
              <a:rPr lang="en-US" dirty="0"/>
              <a:t> </a:t>
            </a:r>
            <a:r>
              <a:rPr lang="en-US" dirty="0" err="1"/>
              <a:t>tôi</a:t>
            </a:r>
            <a:r>
              <a:rPr lang="en-US" dirty="0"/>
              <a:t> </a:t>
            </a:r>
            <a:r>
              <a:rPr lang="en-US" dirty="0" err="1"/>
              <a:t>động</a:t>
            </a:r>
            <a:r>
              <a:rPr lang="en-US" dirty="0"/>
              <a:t> </a:t>
            </a:r>
            <a:r>
              <a:rPr lang="en-US" dirty="0" err="1"/>
              <a:t>viên</a:t>
            </a:r>
            <a:r>
              <a:rPr lang="en-US" dirty="0"/>
              <a:t> </a:t>
            </a:r>
            <a:r>
              <a:rPr lang="en-US" dirty="0" err="1"/>
              <a:t>khen</a:t>
            </a:r>
            <a:r>
              <a:rPr lang="en-US" dirty="0"/>
              <a:t> </a:t>
            </a:r>
            <a:r>
              <a:rPr lang="en-US" dirty="0" err="1"/>
              <a:t>ngợi</a:t>
            </a:r>
            <a:r>
              <a:rPr lang="en-US" dirty="0"/>
              <a:t> </a:t>
            </a:r>
            <a:r>
              <a:rPr lang="en-US" dirty="0" err="1"/>
              <a:t>kịp</a:t>
            </a:r>
            <a:r>
              <a:rPr lang="en-US" dirty="0"/>
              <a:t> </a:t>
            </a:r>
            <a:r>
              <a:rPr lang="en-US" dirty="0" err="1"/>
              <a:t>thời</a:t>
            </a:r>
            <a:r>
              <a:rPr lang="en-US" dirty="0"/>
              <a:t> </a:t>
            </a:r>
            <a:r>
              <a:rPr lang="en-US" dirty="0" err="1"/>
              <a:t>những</a:t>
            </a:r>
            <a:r>
              <a:rPr lang="en-US" dirty="0"/>
              <a:t> </a:t>
            </a:r>
            <a:r>
              <a:rPr lang="en-US" dirty="0" err="1"/>
              <a:t>trẻ</a:t>
            </a:r>
            <a:r>
              <a:rPr lang="en-US" dirty="0"/>
              <a:t> </a:t>
            </a:r>
            <a:r>
              <a:rPr lang="en-US" dirty="0" err="1"/>
              <a:t>biết</a:t>
            </a:r>
            <a:r>
              <a:rPr lang="en-US" dirty="0"/>
              <a:t> </a:t>
            </a:r>
            <a:r>
              <a:rPr lang="en-US" dirty="0" err="1"/>
              <a:t>chào</a:t>
            </a:r>
            <a:r>
              <a:rPr lang="en-US" dirty="0"/>
              <a:t> </a:t>
            </a:r>
            <a:r>
              <a:rPr lang="en-US" dirty="0" err="1"/>
              <a:t>cô</a:t>
            </a:r>
            <a:r>
              <a:rPr lang="en-US" dirty="0"/>
              <a:t> </a:t>
            </a:r>
            <a:r>
              <a:rPr lang="en-US" dirty="0" err="1"/>
              <a:t>giáo</a:t>
            </a:r>
            <a:r>
              <a:rPr lang="en-US" dirty="0"/>
              <a:t> </a:t>
            </a:r>
            <a:r>
              <a:rPr lang="en-US" dirty="0" err="1"/>
              <a:t>và</a:t>
            </a:r>
            <a:r>
              <a:rPr lang="en-US" dirty="0"/>
              <a:t> </a:t>
            </a:r>
            <a:r>
              <a:rPr lang="en-US" dirty="0" err="1"/>
              <a:t>bố</a:t>
            </a:r>
            <a:r>
              <a:rPr lang="en-US" dirty="0"/>
              <a:t> </a:t>
            </a:r>
            <a:r>
              <a:rPr lang="en-US" dirty="0" err="1"/>
              <a:t>mẹ</a:t>
            </a:r>
            <a:r>
              <a:rPr lang="en-US" dirty="0"/>
              <a:t> </a:t>
            </a:r>
            <a:r>
              <a:rPr lang="en-US" dirty="0" err="1"/>
              <a:t>trước</a:t>
            </a:r>
            <a:r>
              <a:rPr lang="en-US" dirty="0"/>
              <a:t> </a:t>
            </a:r>
            <a:r>
              <a:rPr lang="en-US" dirty="0" err="1"/>
              <a:t>khi</a:t>
            </a:r>
            <a:r>
              <a:rPr lang="en-US" dirty="0"/>
              <a:t> </a:t>
            </a:r>
            <a:r>
              <a:rPr lang="en-US" dirty="0" err="1"/>
              <a:t>vào</a:t>
            </a:r>
            <a:r>
              <a:rPr lang="en-US" dirty="0"/>
              <a:t> </a:t>
            </a:r>
            <a:r>
              <a:rPr lang="en-US" dirty="0" err="1"/>
              <a:t>lớp</a:t>
            </a:r>
            <a:r>
              <a:rPr lang="en-US" dirty="0"/>
              <a:t> hay </a:t>
            </a:r>
            <a:r>
              <a:rPr lang="en-US" dirty="0" err="1"/>
              <a:t>khi</a:t>
            </a:r>
            <a:r>
              <a:rPr lang="en-US" dirty="0"/>
              <a:t> </a:t>
            </a:r>
            <a:r>
              <a:rPr lang="en-US" dirty="0" err="1"/>
              <a:t>ra</a:t>
            </a:r>
            <a:r>
              <a:rPr lang="en-US" dirty="0"/>
              <a:t> </a:t>
            </a:r>
            <a:r>
              <a:rPr lang="en-US" dirty="0" err="1"/>
              <a:t>về</a:t>
            </a:r>
            <a:r>
              <a:rPr lang="en-US" dirty="0"/>
              <a:t>. </a:t>
            </a:r>
            <a:r>
              <a:rPr lang="en-US" dirty="0" err="1"/>
              <a:t>Còn</a:t>
            </a:r>
            <a:r>
              <a:rPr lang="en-US" dirty="0"/>
              <a:t> </a:t>
            </a:r>
            <a:r>
              <a:rPr lang="en-US" dirty="0" err="1"/>
              <a:t>một</a:t>
            </a:r>
            <a:r>
              <a:rPr lang="en-US" dirty="0"/>
              <a:t> </a:t>
            </a:r>
            <a:r>
              <a:rPr lang="en-US" dirty="0" err="1"/>
              <a:t>số</a:t>
            </a:r>
            <a:r>
              <a:rPr lang="en-US" dirty="0"/>
              <a:t> </a:t>
            </a:r>
            <a:r>
              <a:rPr lang="en-US" dirty="0" err="1"/>
              <a:t>trẻ</a:t>
            </a:r>
            <a:r>
              <a:rPr lang="en-US" dirty="0"/>
              <a:t> </a:t>
            </a:r>
            <a:r>
              <a:rPr lang="en-US" dirty="0" err="1"/>
              <a:t>rụt</a:t>
            </a:r>
            <a:r>
              <a:rPr lang="en-US" dirty="0"/>
              <a:t> </a:t>
            </a:r>
            <a:r>
              <a:rPr lang="en-US" dirty="0" err="1"/>
              <a:t>rè</a:t>
            </a:r>
            <a:r>
              <a:rPr lang="en-US" dirty="0"/>
              <a:t>, hay </a:t>
            </a:r>
            <a:r>
              <a:rPr lang="en-US" dirty="0" err="1"/>
              <a:t>trẻ</a:t>
            </a:r>
            <a:r>
              <a:rPr lang="en-US" dirty="0"/>
              <a:t> </a:t>
            </a:r>
            <a:r>
              <a:rPr lang="en-US" dirty="0" err="1"/>
              <a:t>chưa</a:t>
            </a:r>
            <a:r>
              <a:rPr lang="en-US" dirty="0"/>
              <a:t> </a:t>
            </a:r>
            <a:r>
              <a:rPr lang="en-US" dirty="0" err="1"/>
              <a:t>có</a:t>
            </a:r>
            <a:r>
              <a:rPr lang="en-US" dirty="0"/>
              <a:t> </a:t>
            </a:r>
            <a:r>
              <a:rPr lang="en-US" dirty="0" err="1"/>
              <a:t>kỹ</a:t>
            </a:r>
            <a:r>
              <a:rPr lang="en-US" dirty="0"/>
              <a:t> </a:t>
            </a:r>
            <a:r>
              <a:rPr lang="en-US" dirty="0" err="1"/>
              <a:t>năng</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cô</a:t>
            </a:r>
            <a:r>
              <a:rPr lang="en-US" dirty="0"/>
              <a:t> </a:t>
            </a:r>
            <a:r>
              <a:rPr lang="en-US" dirty="0" err="1"/>
              <a:t>giáo</a:t>
            </a:r>
            <a:r>
              <a:rPr lang="en-US" dirty="0"/>
              <a:t> </a:t>
            </a:r>
            <a:r>
              <a:rPr lang="en-US" dirty="0" err="1"/>
              <a:t>phải</a:t>
            </a:r>
            <a:r>
              <a:rPr lang="en-US" dirty="0"/>
              <a:t> </a:t>
            </a:r>
            <a:r>
              <a:rPr lang="en-US" dirty="0" err="1"/>
              <a:t>là</a:t>
            </a:r>
            <a:r>
              <a:rPr lang="en-US" dirty="0"/>
              <a:t> </a:t>
            </a:r>
            <a:r>
              <a:rPr lang="en-US" dirty="0" err="1"/>
              <a:t>tấm</a:t>
            </a:r>
            <a:r>
              <a:rPr lang="en-US" dirty="0"/>
              <a:t> </a:t>
            </a:r>
            <a:r>
              <a:rPr lang="en-US" dirty="0" err="1"/>
              <a:t>gương</a:t>
            </a:r>
            <a:r>
              <a:rPr lang="en-US" dirty="0"/>
              <a:t> </a:t>
            </a:r>
            <a:r>
              <a:rPr lang="en-US" dirty="0" err="1"/>
              <a:t>để</a:t>
            </a:r>
            <a:r>
              <a:rPr lang="en-US" dirty="0"/>
              <a:t> </a:t>
            </a:r>
            <a:r>
              <a:rPr lang="en-US" dirty="0" err="1"/>
              <a:t>trẻ</a:t>
            </a:r>
            <a:r>
              <a:rPr lang="en-US" dirty="0"/>
              <a:t> </a:t>
            </a:r>
            <a:r>
              <a:rPr lang="en-US" dirty="0" err="1"/>
              <a:t>học</a:t>
            </a:r>
            <a:r>
              <a:rPr lang="en-US" dirty="0"/>
              <a:t> </a:t>
            </a:r>
            <a:r>
              <a:rPr lang="en-US" dirty="0" err="1"/>
              <a:t>hỏi</a:t>
            </a:r>
            <a:r>
              <a:rPr lang="en-US" dirty="0"/>
              <a:t> </a:t>
            </a:r>
            <a:r>
              <a:rPr lang="en-US" dirty="0" err="1"/>
              <a:t>vì</a:t>
            </a:r>
            <a:r>
              <a:rPr lang="en-US" dirty="0"/>
              <a:t> </a:t>
            </a:r>
            <a:r>
              <a:rPr lang="en-US" dirty="0" err="1"/>
              <a:t>vậy</a:t>
            </a:r>
            <a:r>
              <a:rPr lang="en-US" dirty="0"/>
              <a:t> </a:t>
            </a:r>
            <a:r>
              <a:rPr lang="en-US" dirty="0" err="1"/>
              <a:t>tôi</a:t>
            </a:r>
            <a:r>
              <a:rPr lang="en-US" dirty="0"/>
              <a:t> </a:t>
            </a:r>
            <a:r>
              <a:rPr lang="en-US" dirty="0" err="1"/>
              <a:t>sẽ</a:t>
            </a:r>
            <a:r>
              <a:rPr lang="en-US" dirty="0"/>
              <a:t> </a:t>
            </a:r>
            <a:r>
              <a:rPr lang="en-US" dirty="0" err="1"/>
              <a:t>chào</a:t>
            </a:r>
            <a:r>
              <a:rPr lang="en-US" dirty="0"/>
              <a:t> </a:t>
            </a:r>
            <a:r>
              <a:rPr lang="en-US" dirty="0" err="1"/>
              <a:t>trẻ</a:t>
            </a:r>
            <a:r>
              <a:rPr lang="en-US" dirty="0"/>
              <a:t> </a:t>
            </a:r>
            <a:r>
              <a:rPr lang="en-US" dirty="0" err="1"/>
              <a:t>trước</a:t>
            </a:r>
            <a:r>
              <a:rPr lang="en-US" dirty="0"/>
              <a:t> “</a:t>
            </a:r>
            <a:r>
              <a:rPr lang="en-US" dirty="0" err="1"/>
              <a:t>cô</a:t>
            </a:r>
            <a:r>
              <a:rPr lang="en-US" dirty="0"/>
              <a:t> </a:t>
            </a:r>
            <a:r>
              <a:rPr lang="en-US" dirty="0" err="1"/>
              <a:t>chào</a:t>
            </a:r>
            <a:r>
              <a:rPr lang="en-US" dirty="0"/>
              <a:t> con” </a:t>
            </a:r>
            <a:r>
              <a:rPr lang="en-US" dirty="0" err="1"/>
              <a:t>sau</a:t>
            </a:r>
            <a:r>
              <a:rPr lang="en-US" dirty="0"/>
              <a:t> </a:t>
            </a:r>
            <a:r>
              <a:rPr lang="en-US" dirty="0" err="1"/>
              <a:t>đó</a:t>
            </a:r>
            <a:r>
              <a:rPr lang="en-US" dirty="0"/>
              <a:t> </a:t>
            </a:r>
            <a:r>
              <a:rPr lang="en-US" dirty="0" err="1"/>
              <a:t>cô</a:t>
            </a:r>
            <a:r>
              <a:rPr lang="en-US" dirty="0"/>
              <a:t> </a:t>
            </a:r>
            <a:r>
              <a:rPr lang="en-US" dirty="0" err="1"/>
              <a:t>khéo</a:t>
            </a:r>
            <a:r>
              <a:rPr lang="en-US" dirty="0"/>
              <a:t> </a:t>
            </a:r>
            <a:r>
              <a:rPr lang="en-US" dirty="0" err="1"/>
              <a:t>léo</a:t>
            </a:r>
            <a:r>
              <a:rPr lang="en-US" dirty="0"/>
              <a:t> </a:t>
            </a:r>
            <a:r>
              <a:rPr lang="en-US" dirty="0" err="1"/>
              <a:t>nhắc</a:t>
            </a:r>
            <a:r>
              <a:rPr lang="en-US" dirty="0"/>
              <a:t> </a:t>
            </a:r>
            <a:r>
              <a:rPr lang="en-US" dirty="0" err="1"/>
              <a:t>nhẹ</a:t>
            </a:r>
            <a:r>
              <a:rPr lang="en-US" dirty="0"/>
              <a:t> "các con </a:t>
            </a:r>
            <a:r>
              <a:rPr lang="en-US" dirty="0" err="1"/>
              <a:t>khoanh</a:t>
            </a:r>
            <a:r>
              <a:rPr lang="en-US" dirty="0"/>
              <a:t> </a:t>
            </a:r>
            <a:r>
              <a:rPr lang="en-US" dirty="0" err="1"/>
              <a:t>tay</a:t>
            </a:r>
            <a:r>
              <a:rPr lang="en-US" dirty="0"/>
              <a:t> </a:t>
            </a:r>
            <a:r>
              <a:rPr lang="en-US" dirty="0" err="1"/>
              <a:t>lại</a:t>
            </a:r>
            <a:r>
              <a:rPr lang="en-US" dirty="0"/>
              <a:t> </a:t>
            </a:r>
            <a:r>
              <a:rPr lang="en-US" dirty="0" err="1"/>
              <a:t>chào</a:t>
            </a:r>
            <a:r>
              <a:rPr lang="en-US" dirty="0"/>
              <a:t> </a:t>
            </a:r>
            <a:r>
              <a:rPr lang="en-US" dirty="0" err="1"/>
              <a:t>ông</a:t>
            </a:r>
            <a:r>
              <a:rPr lang="en-US" dirty="0"/>
              <a:t> </a:t>
            </a:r>
            <a:r>
              <a:rPr lang="en-US" dirty="0" err="1"/>
              <a:t>bà</a:t>
            </a:r>
            <a:r>
              <a:rPr lang="en-US" dirty="0"/>
              <a:t>, </a:t>
            </a:r>
            <a:r>
              <a:rPr lang="en-US" dirty="0" err="1"/>
              <a:t>bố</a:t>
            </a:r>
            <a:r>
              <a:rPr lang="en-US" dirty="0"/>
              <a:t>, </a:t>
            </a:r>
            <a:r>
              <a:rPr lang="en-US" dirty="0" err="1"/>
              <a:t>mẹ</a:t>
            </a:r>
            <a:r>
              <a:rPr lang="en-US" dirty="0"/>
              <a:t> </a:t>
            </a:r>
            <a:r>
              <a:rPr lang="en-US" dirty="0" err="1"/>
              <a:t>và</a:t>
            </a:r>
            <a:r>
              <a:rPr lang="en-US" dirty="0"/>
              <a:t> </a:t>
            </a:r>
            <a:r>
              <a:rPr lang="en-US" dirty="0" err="1"/>
              <a:t>cô</a:t>
            </a:r>
            <a:r>
              <a:rPr lang="en-US" dirty="0"/>
              <a:t> </a:t>
            </a:r>
            <a:r>
              <a:rPr lang="en-US" dirty="0" err="1"/>
              <a:t>giáo</a:t>
            </a:r>
            <a:r>
              <a:rPr lang="en-US" dirty="0"/>
              <a:t> </a:t>
            </a:r>
            <a:r>
              <a:rPr lang="en-US" dirty="0" err="1"/>
              <a:t>rồi</a:t>
            </a:r>
            <a:r>
              <a:rPr lang="en-US" dirty="0"/>
              <a:t> </a:t>
            </a:r>
            <a:r>
              <a:rPr lang="en-US" dirty="0" err="1"/>
              <a:t>vào</a:t>
            </a:r>
            <a:r>
              <a:rPr lang="en-US" dirty="0"/>
              <a:t> </a:t>
            </a:r>
            <a:r>
              <a:rPr lang="en-US" dirty="0" err="1"/>
              <a:t>lớp</a:t>
            </a:r>
            <a:r>
              <a:rPr lang="en-US" dirty="0"/>
              <a:t> </a:t>
            </a:r>
            <a:r>
              <a:rPr lang="en-US" dirty="0" err="1"/>
              <a:t>nào</a:t>
            </a:r>
            <a:r>
              <a:rPr lang="en-US" dirty="0"/>
              <a:t>", </a:t>
            </a:r>
            <a:r>
              <a:rPr lang="en-US" dirty="0" err="1"/>
              <a:t>nhắc</a:t>
            </a:r>
            <a:r>
              <a:rPr lang="en-US" dirty="0"/>
              <a:t>  </a:t>
            </a:r>
            <a:r>
              <a:rPr lang="en-US" dirty="0" err="1"/>
              <a:t>trẻ</a:t>
            </a:r>
            <a:r>
              <a:rPr lang="en-US" dirty="0"/>
              <a:t> </a:t>
            </a:r>
            <a:r>
              <a:rPr lang="en-US" dirty="0" err="1"/>
              <a:t>chào</a:t>
            </a:r>
            <a:r>
              <a:rPr lang="en-US" dirty="0"/>
              <a:t> các </a:t>
            </a:r>
            <a:r>
              <a:rPr lang="en-US" dirty="0" err="1"/>
              <a:t>bạn</a:t>
            </a:r>
            <a:r>
              <a:rPr lang="en-US" dirty="0"/>
              <a:t> </a:t>
            </a:r>
            <a:r>
              <a:rPr lang="en-US" dirty="0" err="1"/>
              <a:t>trong</a:t>
            </a:r>
            <a:r>
              <a:rPr lang="en-US" dirty="0"/>
              <a:t> </a:t>
            </a:r>
            <a:r>
              <a:rPr lang="en-US" dirty="0" err="1"/>
              <a:t>lớp</a:t>
            </a:r>
            <a:r>
              <a:rPr lang="en-US" dirty="0"/>
              <a:t> </a:t>
            </a:r>
            <a:r>
              <a:rPr lang="en-US" dirty="0" err="1"/>
              <a:t>khi</a:t>
            </a:r>
            <a:r>
              <a:rPr lang="en-US" dirty="0"/>
              <a:t> </a:t>
            </a:r>
            <a:r>
              <a:rPr lang="en-US" dirty="0" err="1"/>
              <a:t>đến</a:t>
            </a:r>
            <a:r>
              <a:rPr lang="en-US" dirty="0"/>
              <a:t> </a:t>
            </a:r>
            <a:r>
              <a:rPr lang="en-US" dirty="0" err="1"/>
              <a:t>lớp</a:t>
            </a:r>
            <a:r>
              <a:rPr lang="en-US" dirty="0"/>
              <a:t> </a:t>
            </a:r>
            <a:r>
              <a:rPr lang="en-US" dirty="0" err="1"/>
              <a:t>và</a:t>
            </a:r>
            <a:r>
              <a:rPr lang="en-US" dirty="0"/>
              <a:t> </a:t>
            </a:r>
            <a:r>
              <a:rPr lang="en-US" dirty="0" err="1"/>
              <a:t>lúc</a:t>
            </a:r>
            <a:r>
              <a:rPr lang="en-US" dirty="0"/>
              <a:t> </a:t>
            </a:r>
            <a:r>
              <a:rPr lang="en-US" dirty="0" err="1"/>
              <a:t>ra</a:t>
            </a:r>
            <a:r>
              <a:rPr lang="en-US" dirty="0"/>
              <a:t> </a:t>
            </a:r>
            <a:r>
              <a:rPr lang="en-US" dirty="0" err="1"/>
              <a:t>về</a:t>
            </a:r>
            <a:r>
              <a:rPr lang="en-US" dirty="0"/>
              <a:t> "</a:t>
            </a:r>
            <a:r>
              <a:rPr lang="en-US" dirty="0" err="1"/>
              <a:t>mình</a:t>
            </a:r>
            <a:r>
              <a:rPr lang="en-US" dirty="0"/>
              <a:t> </a:t>
            </a:r>
            <a:r>
              <a:rPr lang="en-US" dirty="0" err="1"/>
              <a:t>chào</a:t>
            </a:r>
            <a:r>
              <a:rPr lang="en-US" dirty="0"/>
              <a:t> các </a:t>
            </a:r>
            <a:r>
              <a:rPr lang="en-US" dirty="0" err="1"/>
              <a:t>bạn</a:t>
            </a:r>
            <a:r>
              <a:rPr lang="en-US" dirty="0"/>
              <a:t>". </a:t>
            </a:r>
            <a:r>
              <a:rPr lang="en-US" dirty="0" err="1"/>
              <a:t>Ngoài</a:t>
            </a:r>
            <a:r>
              <a:rPr lang="en-US" dirty="0"/>
              <a:t> </a:t>
            </a:r>
            <a:r>
              <a:rPr lang="en-US" dirty="0" err="1"/>
              <a:t>ra</a:t>
            </a:r>
            <a:r>
              <a:rPr lang="en-US" dirty="0"/>
              <a:t> </a:t>
            </a:r>
            <a:r>
              <a:rPr lang="en-US" dirty="0" err="1"/>
              <a:t>trong</a:t>
            </a:r>
            <a:r>
              <a:rPr lang="en-US" dirty="0"/>
              <a:t> </a:t>
            </a:r>
            <a:r>
              <a:rPr lang="en-US" dirty="0" err="1"/>
              <a:t>giờ</a:t>
            </a:r>
            <a:r>
              <a:rPr lang="en-US" dirty="0"/>
              <a:t> </a:t>
            </a:r>
            <a:r>
              <a:rPr lang="en-US" dirty="0" err="1"/>
              <a:t>đón</a:t>
            </a:r>
            <a:r>
              <a:rPr lang="en-US" dirty="0"/>
              <a:t> </a:t>
            </a:r>
            <a:r>
              <a:rPr lang="en-US" dirty="0" err="1"/>
              <a:t>trả</a:t>
            </a:r>
            <a:r>
              <a:rPr lang="en-US" dirty="0"/>
              <a:t> </a:t>
            </a:r>
            <a:r>
              <a:rPr lang="en-US" dirty="0" err="1"/>
              <a:t>trẻ</a:t>
            </a:r>
            <a:r>
              <a:rPr lang="en-US" dirty="0"/>
              <a:t> </a:t>
            </a:r>
            <a:r>
              <a:rPr lang="en-US" dirty="0" err="1"/>
              <a:t>tôi</a:t>
            </a:r>
            <a:r>
              <a:rPr lang="en-US" dirty="0"/>
              <a:t> </a:t>
            </a:r>
            <a:r>
              <a:rPr lang="en-US" dirty="0" err="1"/>
              <a:t>còn</a:t>
            </a:r>
            <a:r>
              <a:rPr lang="en-US" dirty="0"/>
              <a:t> </a:t>
            </a:r>
            <a:r>
              <a:rPr lang="en-US" dirty="0" err="1"/>
              <a:t>phối</a:t>
            </a:r>
            <a:r>
              <a:rPr lang="en-US" dirty="0"/>
              <a:t> </a:t>
            </a:r>
            <a:r>
              <a:rPr lang="en-US" dirty="0" err="1"/>
              <a:t>hợp</a:t>
            </a:r>
            <a:r>
              <a:rPr lang="en-US" dirty="0"/>
              <a:t> </a:t>
            </a:r>
            <a:r>
              <a:rPr lang="en-US" dirty="0" err="1"/>
              <a:t>với</a:t>
            </a:r>
            <a:r>
              <a:rPr lang="en-US" dirty="0"/>
              <a:t> </a:t>
            </a:r>
            <a:r>
              <a:rPr lang="en-US" dirty="0" err="1"/>
              <a:t>giáo</a:t>
            </a:r>
            <a:r>
              <a:rPr lang="en-US" dirty="0"/>
              <a:t> </a:t>
            </a:r>
            <a:r>
              <a:rPr lang="en-US" dirty="0" err="1"/>
              <a:t>viên</a:t>
            </a:r>
            <a:r>
              <a:rPr lang="en-US" dirty="0"/>
              <a:t> </a:t>
            </a:r>
            <a:r>
              <a:rPr lang="en-US" dirty="0" err="1"/>
              <a:t>trong</a:t>
            </a:r>
            <a:r>
              <a:rPr lang="en-US" dirty="0"/>
              <a:t> </a:t>
            </a:r>
            <a:r>
              <a:rPr lang="en-US" dirty="0" err="1"/>
              <a:t>lớp</a:t>
            </a:r>
            <a:r>
              <a:rPr lang="en-US" dirty="0"/>
              <a:t> </a:t>
            </a:r>
            <a:r>
              <a:rPr lang="en-US" dirty="0" err="1"/>
              <a:t>cho</a:t>
            </a:r>
            <a:r>
              <a:rPr lang="en-US" dirty="0"/>
              <a:t> </a:t>
            </a:r>
            <a:r>
              <a:rPr lang="en-US" dirty="0" err="1"/>
              <a:t>trẻ</a:t>
            </a:r>
            <a:r>
              <a:rPr lang="en-US" dirty="0"/>
              <a:t> </a:t>
            </a:r>
            <a:r>
              <a:rPr lang="en-US" dirty="0" err="1"/>
              <a:t>chơi</a:t>
            </a:r>
            <a:r>
              <a:rPr lang="en-US" dirty="0"/>
              <a:t> </a:t>
            </a:r>
            <a:r>
              <a:rPr lang="en-US" dirty="0" err="1"/>
              <a:t>tự</a:t>
            </a:r>
            <a:r>
              <a:rPr lang="en-US" dirty="0"/>
              <a:t> do </a:t>
            </a:r>
            <a:r>
              <a:rPr lang="en-US" dirty="0" err="1"/>
              <a:t>theo</a:t>
            </a:r>
            <a:r>
              <a:rPr lang="en-US" dirty="0"/>
              <a:t> </a:t>
            </a:r>
            <a:r>
              <a:rPr lang="en-US" dirty="0" err="1"/>
              <a:t>nhóm</a:t>
            </a:r>
            <a:r>
              <a:rPr lang="en-US" dirty="0"/>
              <a:t> </a:t>
            </a:r>
            <a:r>
              <a:rPr lang="en-US" dirty="0" err="1"/>
              <a:t>theo</a:t>
            </a:r>
            <a:r>
              <a:rPr lang="en-US" dirty="0"/>
              <a:t> ý </a:t>
            </a:r>
            <a:r>
              <a:rPr lang="en-US" dirty="0" err="1"/>
              <a:t>thích</a:t>
            </a:r>
            <a:r>
              <a:rPr lang="en-US" dirty="0"/>
              <a:t> </a:t>
            </a:r>
            <a:r>
              <a:rPr lang="en-US" dirty="0" err="1"/>
              <a:t>của</a:t>
            </a:r>
            <a:r>
              <a:rPr lang="en-US" dirty="0"/>
              <a:t> </a:t>
            </a:r>
            <a:r>
              <a:rPr lang="en-US" dirty="0" err="1"/>
              <a:t>trẻ</a:t>
            </a:r>
            <a:r>
              <a:rPr lang="en-US" dirty="0"/>
              <a:t>, </a:t>
            </a:r>
            <a:r>
              <a:rPr lang="en-US" dirty="0" err="1"/>
              <a:t>cô</a:t>
            </a:r>
            <a:r>
              <a:rPr lang="en-US" dirty="0"/>
              <a:t> </a:t>
            </a:r>
            <a:r>
              <a:rPr lang="en-US" dirty="0" err="1"/>
              <a:t>gợi</a:t>
            </a:r>
            <a:r>
              <a:rPr lang="en-US" dirty="0"/>
              <a:t> </a:t>
            </a:r>
            <a:r>
              <a:rPr lang="en-US" dirty="0" err="1"/>
              <a:t>cho</a:t>
            </a:r>
            <a:r>
              <a:rPr lang="en-US" dirty="0"/>
              <a:t> </a:t>
            </a:r>
            <a:r>
              <a:rPr lang="en-US" dirty="0" err="1"/>
              <a:t>trẻ</a:t>
            </a:r>
            <a:r>
              <a:rPr lang="en-US" dirty="0"/>
              <a:t> </a:t>
            </a:r>
            <a:r>
              <a:rPr lang="en-US" dirty="0" err="1"/>
              <a:t>nói</a:t>
            </a:r>
            <a:r>
              <a:rPr lang="en-US" dirty="0"/>
              <a:t> </a:t>
            </a:r>
            <a:r>
              <a:rPr lang="en-US" dirty="0" err="1"/>
              <a:t>chuyện</a:t>
            </a:r>
            <a:r>
              <a:rPr lang="en-US" dirty="0"/>
              <a:t> </a:t>
            </a:r>
            <a:r>
              <a:rPr lang="en-US" dirty="0" err="1"/>
              <a:t>với</a:t>
            </a:r>
            <a:r>
              <a:rPr lang="en-US" dirty="0"/>
              <a:t> </a:t>
            </a:r>
            <a:r>
              <a:rPr lang="en-US" dirty="0" err="1"/>
              <a:t>bạn</a:t>
            </a:r>
            <a:r>
              <a:rPr lang="en-US" dirty="0"/>
              <a:t> </a:t>
            </a:r>
            <a:r>
              <a:rPr lang="en-US" dirty="0" err="1"/>
              <a:t>về</a:t>
            </a:r>
            <a:r>
              <a:rPr lang="en-US" dirty="0"/>
              <a:t> </a:t>
            </a:r>
            <a:r>
              <a:rPr lang="en-US" dirty="0" err="1"/>
              <a:t>sở</a:t>
            </a:r>
            <a:r>
              <a:rPr lang="en-US" dirty="0"/>
              <a:t> </a:t>
            </a:r>
            <a:r>
              <a:rPr lang="en-US" dirty="0" err="1"/>
              <a:t>thích</a:t>
            </a:r>
            <a:r>
              <a:rPr lang="en-US" dirty="0"/>
              <a:t>, </a:t>
            </a:r>
            <a:r>
              <a:rPr lang="en-US" dirty="0" err="1"/>
              <a:t>trang</a:t>
            </a:r>
            <a:r>
              <a:rPr lang="en-US" dirty="0"/>
              <a:t> </a:t>
            </a:r>
            <a:r>
              <a:rPr lang="en-US" dirty="0" err="1"/>
              <a:t>phục</a:t>
            </a:r>
            <a:r>
              <a:rPr lang="en-US" dirty="0"/>
              <a:t>, </a:t>
            </a:r>
            <a:r>
              <a:rPr lang="en-US" dirty="0" err="1"/>
              <a:t>những</a:t>
            </a:r>
            <a:r>
              <a:rPr lang="en-US" dirty="0"/>
              <a:t> </a:t>
            </a:r>
            <a:r>
              <a:rPr lang="en-US" dirty="0" err="1"/>
              <a:t>điều</a:t>
            </a:r>
            <a:r>
              <a:rPr lang="en-US" dirty="0"/>
              <a:t> </a:t>
            </a:r>
            <a:r>
              <a:rPr lang="en-US" dirty="0" err="1"/>
              <a:t>xung</a:t>
            </a:r>
            <a:r>
              <a:rPr lang="en-US" dirty="0"/>
              <a:t> </a:t>
            </a:r>
            <a:r>
              <a:rPr lang="en-US" dirty="0" err="1"/>
              <a:t>quanh</a:t>
            </a:r>
            <a:r>
              <a:rPr lang="en-US" dirty="0"/>
              <a:t> </a:t>
            </a:r>
            <a:r>
              <a:rPr lang="en-US" dirty="0" err="1"/>
              <a:t>trẻ</a:t>
            </a:r>
            <a:r>
              <a:rPr lang="en-US" dirty="0"/>
              <a:t>, </a:t>
            </a:r>
            <a:r>
              <a:rPr lang="en-US" dirty="0" err="1"/>
              <a:t>từ</a:t>
            </a:r>
            <a:r>
              <a:rPr lang="en-US" dirty="0"/>
              <a:t> </a:t>
            </a:r>
            <a:r>
              <a:rPr lang="en-US" dirty="0" err="1"/>
              <a:t>đó</a:t>
            </a:r>
            <a:r>
              <a:rPr lang="en-US" dirty="0"/>
              <a:t> </a:t>
            </a:r>
            <a:r>
              <a:rPr lang="en-US" dirty="0" err="1"/>
              <a:t>giúp</a:t>
            </a:r>
            <a:r>
              <a:rPr lang="en-US" dirty="0"/>
              <a:t> </a:t>
            </a:r>
            <a:r>
              <a:rPr lang="en-US" dirty="0" err="1"/>
              <a:t>trẻ</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khả</a:t>
            </a:r>
            <a:r>
              <a:rPr lang="en-US" dirty="0"/>
              <a:t> </a:t>
            </a:r>
            <a:r>
              <a:rPr lang="en-US" dirty="0" err="1"/>
              <a:t>năng</a:t>
            </a:r>
            <a:r>
              <a:rPr lang="en-US" dirty="0"/>
              <a:t> </a:t>
            </a:r>
            <a:r>
              <a:rPr lang="en-US" dirty="0" err="1"/>
              <a:t>giao</a:t>
            </a:r>
            <a:r>
              <a:rPr lang="en-US" dirty="0"/>
              <a:t> </a:t>
            </a:r>
            <a:r>
              <a:rPr lang="en-US" dirty="0" err="1"/>
              <a:t>tiếp</a:t>
            </a:r>
            <a:r>
              <a:rPr lang="en-US" dirty="0"/>
              <a:t> </a:t>
            </a:r>
            <a:r>
              <a:rPr lang="en-US" dirty="0" err="1"/>
              <a:t>mạnh</a:t>
            </a:r>
            <a:r>
              <a:rPr lang="en-US" dirty="0"/>
              <a:t> </a:t>
            </a:r>
            <a:r>
              <a:rPr lang="en-US" dirty="0" err="1"/>
              <a:t>dạn</a:t>
            </a:r>
            <a:r>
              <a:rPr lang="en-US" dirty="0"/>
              <a:t> </a:t>
            </a:r>
            <a:r>
              <a:rPr lang="en-US" dirty="0" err="1"/>
              <a:t>tự</a:t>
            </a:r>
            <a:r>
              <a:rPr lang="en-US" dirty="0"/>
              <a:t> tin </a:t>
            </a:r>
            <a:r>
              <a:rPr lang="en-US" dirty="0" err="1"/>
              <a:t>hơn</a:t>
            </a:r>
            <a:r>
              <a:rPr lang="en-US" dirty="0"/>
              <a:t>.</a:t>
            </a:r>
          </a:p>
          <a:p>
            <a:endParaRPr lang="vi-VN" dirty="0"/>
          </a:p>
        </p:txBody>
      </p:sp>
      <p:sp>
        <p:nvSpPr>
          <p:cNvPr id="3" name="Rectangle 2"/>
          <p:cNvSpPr/>
          <p:nvPr/>
        </p:nvSpPr>
        <p:spPr>
          <a:xfrm>
            <a:off x="1066800" y="322918"/>
            <a:ext cx="7620000" cy="1077218"/>
          </a:xfrm>
          <a:prstGeom prst="rect">
            <a:avLst/>
          </a:prstGeom>
        </p:spPr>
        <p:txBody>
          <a:bodyPr wrap="square">
            <a:spAutoFit/>
          </a:bodyPr>
          <a:lstStyle/>
          <a:p>
            <a:pPr algn="ct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3: </a:t>
            </a:r>
            <a:r>
              <a:rPr lang="pt-BR" sz="3200" b="1" i="1" dirty="0">
                <a:solidFill>
                  <a:srgbClr val="FF0000"/>
                </a:solidFill>
              </a:rPr>
              <a:t>Dạy kỹ năng sống cho trẻ thông qua các hoạt động.</a:t>
            </a:r>
            <a:endParaRPr lang="vi-VN" sz="3200" dirty="0">
              <a:solidFill>
                <a:srgbClr val="FF0000"/>
              </a:solidFill>
            </a:endParaRPr>
          </a:p>
        </p:txBody>
      </p:sp>
      <p:sp>
        <p:nvSpPr>
          <p:cNvPr id="6" name="Rounded Rectangular Callout 5"/>
          <p:cNvSpPr/>
          <p:nvPr/>
        </p:nvSpPr>
        <p:spPr>
          <a:xfrm>
            <a:off x="152400" y="1569422"/>
            <a:ext cx="1066800" cy="4012372"/>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000" b="1" i="1" dirty="0"/>
              <a:t>2.1.  </a:t>
            </a:r>
            <a:r>
              <a:rPr lang="en-US" sz="2000" b="1" i="1" dirty="0" err="1"/>
              <a:t>Dạy</a:t>
            </a:r>
            <a:r>
              <a:rPr lang="en-US" sz="2000" b="1" i="1" dirty="0"/>
              <a:t> </a:t>
            </a:r>
            <a:r>
              <a:rPr lang="en-US" sz="2000" b="1" i="1" dirty="0" err="1"/>
              <a:t>trẻ</a:t>
            </a:r>
            <a:r>
              <a:rPr lang="en-US" sz="2000" b="1" i="1" dirty="0"/>
              <a:t> </a:t>
            </a:r>
            <a:r>
              <a:rPr lang="en-US" sz="2000" b="1" i="1" dirty="0" err="1"/>
              <a:t>kỹ</a:t>
            </a:r>
            <a:r>
              <a:rPr lang="en-US" sz="2000" b="1" i="1" dirty="0"/>
              <a:t> </a:t>
            </a:r>
            <a:r>
              <a:rPr lang="en-US" sz="2000" b="1" i="1" dirty="0" err="1"/>
              <a:t>năng</a:t>
            </a:r>
            <a:r>
              <a:rPr lang="en-US" sz="2000" b="1" i="1" dirty="0"/>
              <a:t> </a:t>
            </a:r>
            <a:r>
              <a:rPr lang="en-US" sz="2000" b="1" i="1" dirty="0" err="1"/>
              <a:t>giao</a:t>
            </a:r>
            <a:r>
              <a:rPr lang="en-US" sz="2000" b="1" i="1" dirty="0"/>
              <a:t> </a:t>
            </a:r>
            <a:r>
              <a:rPr lang="en-US" sz="2000" b="1" i="1" dirty="0" err="1"/>
              <a:t>tiếp</a:t>
            </a:r>
            <a:r>
              <a:rPr lang="en-US" sz="2000" b="1" i="1" dirty="0"/>
              <a:t> </a:t>
            </a:r>
            <a:r>
              <a:rPr lang="en-US" sz="2000" b="1" i="1" dirty="0" err="1"/>
              <a:t>thông</a:t>
            </a:r>
            <a:r>
              <a:rPr lang="en-US" sz="2000" b="1" i="1" dirty="0"/>
              <a:t> qua </a:t>
            </a:r>
            <a:r>
              <a:rPr lang="en-US" sz="2000" b="1" i="1" dirty="0" err="1"/>
              <a:t>giờ</a:t>
            </a:r>
            <a:r>
              <a:rPr lang="en-US" sz="2000" b="1" i="1" dirty="0"/>
              <a:t> </a:t>
            </a:r>
            <a:r>
              <a:rPr lang="en-US" sz="2000" b="1" i="1" dirty="0" err="1"/>
              <a:t>đón</a:t>
            </a:r>
            <a:r>
              <a:rPr lang="en-US" sz="2000" b="1" i="1" dirty="0"/>
              <a:t> </a:t>
            </a:r>
            <a:r>
              <a:rPr lang="en-US" sz="2000" b="1" i="1" dirty="0" err="1"/>
              <a:t>trả</a:t>
            </a:r>
            <a:r>
              <a:rPr lang="en-US" sz="2000" b="1" i="1" dirty="0"/>
              <a:t> </a:t>
            </a:r>
            <a:r>
              <a:rPr lang="en-US" sz="2000" b="1" i="1" dirty="0" err="1"/>
              <a:t>trẻ</a:t>
            </a:r>
            <a:r>
              <a:rPr lang="en-US" sz="2000" b="1" i="1" dirty="0"/>
              <a:t>.</a:t>
            </a:r>
            <a:endParaRPr lang="en-US" sz="2000" dirty="0"/>
          </a:p>
        </p:txBody>
      </p:sp>
    </p:spTree>
    <p:extLst>
      <p:ext uri="{BB962C8B-B14F-4D97-AF65-F5344CB8AC3E}">
        <p14:creationId xmlns:p14="http://schemas.microsoft.com/office/powerpoint/2010/main" val="3422466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846138"/>
            <a:ext cx="7128681" cy="5257800"/>
          </a:xfrm>
        </p:spPr>
        <p:txBody>
          <a:bodyPr>
            <a:normAutofit fontScale="85000" lnSpcReduction="10000"/>
          </a:bodyPr>
          <a:lstStyle/>
          <a:p>
            <a:r>
              <a:rPr lang="en-US" dirty="0" err="1"/>
              <a:t>Tôi</a:t>
            </a:r>
            <a:r>
              <a:rPr lang="en-US" dirty="0"/>
              <a:t> </a:t>
            </a:r>
            <a:r>
              <a:rPr lang="en-US" dirty="0" err="1"/>
              <a:t>đã</a:t>
            </a:r>
            <a:r>
              <a:rPr lang="en-US" dirty="0"/>
              <a:t> </a:t>
            </a:r>
            <a:r>
              <a:rPr lang="en-US" dirty="0" err="1"/>
              <a:t>lựa</a:t>
            </a:r>
            <a:r>
              <a:rPr lang="en-US" dirty="0"/>
              <a:t> </a:t>
            </a:r>
            <a:r>
              <a:rPr lang="en-US" dirty="0" err="1"/>
              <a:t>chọn</a:t>
            </a:r>
            <a:r>
              <a:rPr lang="en-US" dirty="0"/>
              <a:t> </a:t>
            </a:r>
            <a:r>
              <a:rPr lang="en-US" dirty="0" err="1"/>
              <a:t>một</a:t>
            </a:r>
            <a:r>
              <a:rPr lang="en-US" dirty="0"/>
              <a:t> </a:t>
            </a:r>
            <a:r>
              <a:rPr lang="en-US" dirty="0" err="1"/>
              <a:t>số</a:t>
            </a:r>
            <a:r>
              <a:rPr lang="en-US" dirty="0"/>
              <a:t> </a:t>
            </a:r>
            <a:r>
              <a:rPr lang="en-US" dirty="0" err="1"/>
              <a:t>bài</a:t>
            </a:r>
            <a:r>
              <a:rPr lang="en-US" dirty="0"/>
              <a:t> </a:t>
            </a:r>
            <a:r>
              <a:rPr lang="en-US" dirty="0" err="1"/>
              <a:t>giáo</a:t>
            </a:r>
            <a:r>
              <a:rPr lang="en-US" dirty="0"/>
              <a:t> </a:t>
            </a:r>
            <a:r>
              <a:rPr lang="en-US" dirty="0" err="1"/>
              <a:t>dục</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đưa</a:t>
            </a:r>
            <a:r>
              <a:rPr lang="en-US" dirty="0"/>
              <a:t> </a:t>
            </a:r>
            <a:r>
              <a:rPr lang="en-US" dirty="0" err="1"/>
              <a:t>vào</a:t>
            </a:r>
            <a:r>
              <a:rPr lang="en-US" dirty="0"/>
              <a:t> </a:t>
            </a:r>
            <a:r>
              <a:rPr lang="en-US" dirty="0" err="1"/>
              <a:t>khung</a:t>
            </a:r>
            <a:r>
              <a:rPr lang="en-US" dirty="0"/>
              <a:t> </a:t>
            </a:r>
            <a:r>
              <a:rPr lang="en-US" dirty="0" err="1"/>
              <a:t>chương</a:t>
            </a:r>
            <a:r>
              <a:rPr lang="en-US" dirty="0"/>
              <a:t> </a:t>
            </a:r>
            <a:r>
              <a:rPr lang="en-US" dirty="0" err="1"/>
              <a:t>trình</a:t>
            </a:r>
            <a:r>
              <a:rPr lang="en-US" dirty="0"/>
              <a:t> </a:t>
            </a:r>
            <a:r>
              <a:rPr lang="en-US" dirty="0" err="1"/>
              <a:t>giảng</a:t>
            </a:r>
            <a:r>
              <a:rPr lang="en-US" dirty="0"/>
              <a:t> </a:t>
            </a:r>
            <a:r>
              <a:rPr lang="en-US" dirty="0" err="1"/>
              <a:t>dạy</a:t>
            </a:r>
            <a:r>
              <a:rPr lang="en-US" dirty="0"/>
              <a:t> </a:t>
            </a:r>
            <a:r>
              <a:rPr lang="en-US" dirty="0" err="1"/>
              <a:t>của</a:t>
            </a:r>
            <a:r>
              <a:rPr lang="en-US" dirty="0"/>
              <a:t> </a:t>
            </a:r>
            <a:r>
              <a:rPr lang="en-US" dirty="0" err="1"/>
              <a:t>lớp</a:t>
            </a:r>
            <a:r>
              <a:rPr lang="en-US" dirty="0"/>
              <a:t>. Các </a:t>
            </a:r>
            <a:r>
              <a:rPr lang="en-US" dirty="0" err="1"/>
              <a:t>tiết</a:t>
            </a:r>
            <a:r>
              <a:rPr lang="en-US" dirty="0"/>
              <a:t> </a:t>
            </a:r>
            <a:r>
              <a:rPr lang="en-US" dirty="0" err="1"/>
              <a:t>dạy</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được</a:t>
            </a:r>
            <a:r>
              <a:rPr lang="en-US" dirty="0"/>
              <a:t> </a:t>
            </a:r>
            <a:r>
              <a:rPr lang="en-US" dirty="0" err="1"/>
              <a:t>phân</a:t>
            </a:r>
            <a:r>
              <a:rPr lang="en-US" dirty="0"/>
              <a:t> </a:t>
            </a:r>
            <a:r>
              <a:rPr lang="en-US" dirty="0" err="1"/>
              <a:t>bổ</a:t>
            </a:r>
            <a:r>
              <a:rPr lang="en-US" dirty="0"/>
              <a:t> </a:t>
            </a:r>
            <a:r>
              <a:rPr lang="en-US" dirty="0" err="1"/>
              <a:t>hợp</a:t>
            </a:r>
            <a:r>
              <a:rPr lang="en-US" dirty="0"/>
              <a:t> </a:t>
            </a:r>
            <a:r>
              <a:rPr lang="en-US" dirty="0" err="1"/>
              <a:t>lý</a:t>
            </a:r>
            <a:r>
              <a:rPr lang="en-US" dirty="0"/>
              <a:t> </a:t>
            </a:r>
            <a:r>
              <a:rPr lang="en-US" dirty="0" err="1"/>
              <a:t>vào</a:t>
            </a:r>
            <a:r>
              <a:rPr lang="en-US" dirty="0"/>
              <a:t> </a:t>
            </a:r>
            <a:r>
              <a:rPr lang="en-US" dirty="0" err="1"/>
              <a:t>trong</a:t>
            </a:r>
            <a:r>
              <a:rPr lang="en-US" dirty="0"/>
              <a:t> các </a:t>
            </a:r>
            <a:r>
              <a:rPr lang="en-US" dirty="0" err="1"/>
              <a:t>chủ</a:t>
            </a:r>
            <a:r>
              <a:rPr lang="en-US" dirty="0"/>
              <a:t> </a:t>
            </a:r>
            <a:r>
              <a:rPr lang="en-US" dirty="0" err="1"/>
              <a:t>đề</a:t>
            </a:r>
            <a:r>
              <a:rPr lang="en-US" dirty="0"/>
              <a:t> </a:t>
            </a:r>
            <a:r>
              <a:rPr lang="en-US" dirty="0" err="1"/>
              <a:t>năm</a:t>
            </a:r>
            <a:r>
              <a:rPr lang="en-US" dirty="0"/>
              <a:t> </a:t>
            </a:r>
            <a:r>
              <a:rPr lang="en-US" dirty="0" err="1"/>
              <a:t>học</a:t>
            </a:r>
            <a:r>
              <a:rPr lang="en-US" dirty="0"/>
              <a:t> </a:t>
            </a:r>
            <a:r>
              <a:rPr lang="en-US" dirty="0" err="1"/>
              <a:t>như</a:t>
            </a:r>
            <a:r>
              <a:rPr lang="en-US" dirty="0"/>
              <a:t>: </a:t>
            </a:r>
            <a:r>
              <a:rPr lang="en-US" dirty="0" err="1"/>
              <a:t>Chủ</a:t>
            </a:r>
            <a:r>
              <a:rPr lang="en-US" dirty="0"/>
              <a:t> </a:t>
            </a:r>
            <a:r>
              <a:rPr lang="en-US" dirty="0" err="1"/>
              <a:t>đề</a:t>
            </a:r>
            <a:r>
              <a:rPr lang="en-US" dirty="0"/>
              <a:t> </a:t>
            </a:r>
            <a:r>
              <a:rPr lang="en-US" dirty="0" err="1"/>
              <a:t>trường</a:t>
            </a:r>
            <a:r>
              <a:rPr lang="en-US" dirty="0"/>
              <a:t> </a:t>
            </a:r>
            <a:r>
              <a:rPr lang="en-US" dirty="0" err="1"/>
              <a:t>mầm</a:t>
            </a:r>
            <a:r>
              <a:rPr lang="en-US" dirty="0"/>
              <a:t> non </a:t>
            </a:r>
            <a:r>
              <a:rPr lang="en-US" dirty="0" err="1"/>
              <a:t>có</a:t>
            </a:r>
            <a:r>
              <a:rPr lang="en-US" dirty="0"/>
              <a:t> </a:t>
            </a:r>
            <a:r>
              <a:rPr lang="en-US" dirty="0" err="1"/>
              <a:t>tiết</a:t>
            </a:r>
            <a:r>
              <a:rPr lang="en-US" dirty="0"/>
              <a:t> "</a:t>
            </a:r>
            <a:r>
              <a:rPr lang="en-US" dirty="0" err="1"/>
              <a:t>dạy</a:t>
            </a:r>
            <a:r>
              <a:rPr lang="en-US" dirty="0"/>
              <a:t> </a:t>
            </a:r>
            <a:r>
              <a:rPr lang="en-US" dirty="0" err="1"/>
              <a:t>trẻ</a:t>
            </a:r>
            <a:r>
              <a:rPr lang="en-US" dirty="0"/>
              <a:t> </a:t>
            </a:r>
            <a:r>
              <a:rPr lang="en-US" dirty="0" err="1"/>
              <a:t>chào</a:t>
            </a:r>
            <a:r>
              <a:rPr lang="en-US" dirty="0"/>
              <a:t> </a:t>
            </a:r>
            <a:r>
              <a:rPr lang="en-US" dirty="0" err="1"/>
              <a:t>hỏi</a:t>
            </a:r>
            <a:r>
              <a:rPr lang="en-US" dirty="0"/>
              <a:t> </a:t>
            </a:r>
            <a:r>
              <a:rPr lang="en-US" dirty="0" err="1"/>
              <a:t>lễ</a:t>
            </a:r>
            <a:r>
              <a:rPr lang="en-US" dirty="0"/>
              <a:t> </a:t>
            </a:r>
            <a:r>
              <a:rPr lang="en-US" dirty="0" err="1"/>
              <a:t>phép</a:t>
            </a:r>
            <a:r>
              <a:rPr lang="en-US" dirty="0"/>
              <a:t> </a:t>
            </a:r>
            <a:r>
              <a:rPr lang="en-US" dirty="0" err="1"/>
              <a:t>với</a:t>
            </a:r>
            <a:r>
              <a:rPr lang="en-US" dirty="0"/>
              <a:t> </a:t>
            </a:r>
            <a:r>
              <a:rPr lang="en-US" dirty="0" err="1"/>
              <a:t>người</a:t>
            </a:r>
            <a:r>
              <a:rPr lang="en-US" dirty="0"/>
              <a:t> </a:t>
            </a:r>
            <a:r>
              <a:rPr lang="en-US" dirty="0" err="1"/>
              <a:t>lớn</a:t>
            </a:r>
            <a:r>
              <a:rPr lang="en-US" dirty="0"/>
              <a:t> </a:t>
            </a:r>
            <a:r>
              <a:rPr lang="en-US" dirty="0" err="1"/>
              <a:t>tuổi</a:t>
            </a:r>
            <a:r>
              <a:rPr lang="en-US" dirty="0"/>
              <a:t> </a:t>
            </a:r>
            <a:r>
              <a:rPr lang="en-US" dirty="0" err="1"/>
              <a:t>và</a:t>
            </a:r>
            <a:r>
              <a:rPr lang="en-US" dirty="0"/>
              <a:t> </a:t>
            </a:r>
            <a:r>
              <a:rPr lang="en-US" dirty="0" err="1"/>
              <a:t>bạn</a:t>
            </a:r>
            <a:r>
              <a:rPr lang="en-US" dirty="0"/>
              <a:t> </a:t>
            </a:r>
            <a:r>
              <a:rPr lang="en-US" dirty="0" err="1"/>
              <a:t>bè</a:t>
            </a:r>
            <a:r>
              <a:rPr lang="en-US" dirty="0"/>
              <a:t>" qua </a:t>
            </a:r>
            <a:r>
              <a:rPr lang="en-US" dirty="0" err="1"/>
              <a:t>tiết</a:t>
            </a:r>
            <a:r>
              <a:rPr lang="en-US" dirty="0"/>
              <a:t> </a:t>
            </a:r>
            <a:r>
              <a:rPr lang="en-US" dirty="0" err="1"/>
              <a:t>dạy</a:t>
            </a:r>
            <a:r>
              <a:rPr lang="en-US" dirty="0"/>
              <a:t> </a:t>
            </a:r>
            <a:r>
              <a:rPr lang="en-US" dirty="0" err="1"/>
              <a:t>trẻ</a:t>
            </a:r>
            <a:r>
              <a:rPr lang="en-US" dirty="0"/>
              <a:t> </a:t>
            </a:r>
            <a:r>
              <a:rPr lang="en-US" dirty="0" err="1"/>
              <a:t>biết</a:t>
            </a:r>
            <a:r>
              <a:rPr lang="en-US" dirty="0"/>
              <a:t> </a:t>
            </a:r>
            <a:r>
              <a:rPr lang="en-US" dirty="0" err="1"/>
              <a:t>chào</a:t>
            </a:r>
            <a:r>
              <a:rPr lang="en-US" dirty="0"/>
              <a:t> </a:t>
            </a:r>
            <a:r>
              <a:rPr lang="en-US" dirty="0" err="1"/>
              <a:t>hỏi</a:t>
            </a:r>
            <a:r>
              <a:rPr lang="en-US" dirty="0"/>
              <a:t> </a:t>
            </a:r>
            <a:r>
              <a:rPr lang="en-US" dirty="0" err="1"/>
              <a:t>lễ</a:t>
            </a:r>
            <a:r>
              <a:rPr lang="en-US" dirty="0"/>
              <a:t> </a:t>
            </a:r>
            <a:r>
              <a:rPr lang="en-US" dirty="0" err="1"/>
              <a:t>phép</a:t>
            </a:r>
            <a:r>
              <a:rPr lang="en-US" dirty="0"/>
              <a:t> </a:t>
            </a:r>
            <a:r>
              <a:rPr lang="en-US" dirty="0" err="1"/>
              <a:t>khi</a:t>
            </a:r>
            <a:r>
              <a:rPr lang="en-US" dirty="0"/>
              <a:t> </a:t>
            </a:r>
            <a:r>
              <a:rPr lang="en-US" dirty="0" err="1"/>
              <a:t>đến</a:t>
            </a:r>
            <a:r>
              <a:rPr lang="en-US" dirty="0"/>
              <a:t> </a:t>
            </a:r>
            <a:r>
              <a:rPr lang="en-US" dirty="0" err="1"/>
              <a:t>trường</a:t>
            </a:r>
            <a:r>
              <a:rPr lang="en-US" dirty="0"/>
              <a:t> </a:t>
            </a:r>
            <a:r>
              <a:rPr lang="en-US" dirty="0" err="1"/>
              <a:t>gặp</a:t>
            </a:r>
            <a:r>
              <a:rPr lang="en-US" dirty="0"/>
              <a:t> </a:t>
            </a:r>
            <a:r>
              <a:rPr lang="en-US" dirty="0" err="1"/>
              <a:t>bác</a:t>
            </a:r>
            <a:r>
              <a:rPr lang="en-US" dirty="0"/>
              <a:t> </a:t>
            </a:r>
            <a:r>
              <a:rPr lang="en-US" dirty="0" err="1"/>
              <a:t>bảo</a:t>
            </a:r>
            <a:r>
              <a:rPr lang="en-US" dirty="0"/>
              <a:t> </a:t>
            </a:r>
            <a:r>
              <a:rPr lang="en-US" dirty="0" err="1"/>
              <a:t>vệ</a:t>
            </a:r>
            <a:r>
              <a:rPr lang="en-US" dirty="0"/>
              <a:t>, các </a:t>
            </a:r>
            <a:r>
              <a:rPr lang="en-US" dirty="0" err="1"/>
              <a:t>cô</a:t>
            </a:r>
            <a:r>
              <a:rPr lang="en-US" dirty="0"/>
              <a:t> các </a:t>
            </a:r>
            <a:r>
              <a:rPr lang="en-US" dirty="0" err="1"/>
              <a:t>bác</a:t>
            </a:r>
            <a:r>
              <a:rPr lang="en-US" dirty="0"/>
              <a:t> </a:t>
            </a:r>
            <a:r>
              <a:rPr lang="en-US" dirty="0" err="1"/>
              <a:t>hiệu</a:t>
            </a:r>
            <a:r>
              <a:rPr lang="en-US" dirty="0"/>
              <a:t> </a:t>
            </a:r>
            <a:r>
              <a:rPr lang="en-US" dirty="0" err="1"/>
              <a:t>trưởng</a:t>
            </a:r>
            <a:r>
              <a:rPr lang="en-US" dirty="0"/>
              <a:t>, </a:t>
            </a:r>
            <a:r>
              <a:rPr lang="en-US" dirty="0" err="1"/>
              <a:t>hiệu</a:t>
            </a:r>
            <a:r>
              <a:rPr lang="en-US" dirty="0"/>
              <a:t> </a:t>
            </a:r>
            <a:r>
              <a:rPr lang="en-US" dirty="0" err="1"/>
              <a:t>phó</a:t>
            </a:r>
            <a:r>
              <a:rPr lang="en-US" dirty="0"/>
              <a:t>, </a:t>
            </a:r>
            <a:r>
              <a:rPr lang="en-US" dirty="0" err="1"/>
              <a:t>giáo</a:t>
            </a:r>
            <a:r>
              <a:rPr lang="en-US" dirty="0"/>
              <a:t> </a:t>
            </a:r>
            <a:r>
              <a:rPr lang="en-US" dirty="0" err="1"/>
              <a:t>viên</a:t>
            </a:r>
            <a:r>
              <a:rPr lang="en-US" dirty="0"/>
              <a:t> </a:t>
            </a:r>
            <a:r>
              <a:rPr lang="en-US" dirty="0" err="1"/>
              <a:t>nhân</a:t>
            </a:r>
            <a:r>
              <a:rPr lang="en-US" dirty="0"/>
              <a:t> </a:t>
            </a:r>
            <a:r>
              <a:rPr lang="en-US" dirty="0" err="1"/>
              <a:t>viên</a:t>
            </a:r>
            <a:r>
              <a:rPr lang="en-US" dirty="0"/>
              <a:t> </a:t>
            </a:r>
            <a:r>
              <a:rPr lang="en-US" dirty="0" err="1"/>
              <a:t>trong</a:t>
            </a:r>
            <a:r>
              <a:rPr lang="en-US" dirty="0"/>
              <a:t> </a:t>
            </a:r>
            <a:r>
              <a:rPr lang="en-US" dirty="0" err="1"/>
              <a:t>trường</a:t>
            </a:r>
            <a:r>
              <a:rPr lang="en-US" dirty="0"/>
              <a:t> </a:t>
            </a:r>
            <a:r>
              <a:rPr lang="en-US" dirty="0" err="1"/>
              <a:t>cũng</a:t>
            </a:r>
            <a:r>
              <a:rPr lang="en-US" dirty="0"/>
              <a:t> </a:t>
            </a:r>
            <a:r>
              <a:rPr lang="en-US" dirty="0" err="1"/>
              <a:t>như</a:t>
            </a:r>
            <a:r>
              <a:rPr lang="en-US" dirty="0"/>
              <a:t> </a:t>
            </a:r>
            <a:r>
              <a:rPr lang="en-US" dirty="0" err="1"/>
              <a:t>bạn</a:t>
            </a:r>
            <a:r>
              <a:rPr lang="en-US" dirty="0"/>
              <a:t> </a:t>
            </a:r>
            <a:r>
              <a:rPr lang="en-US" dirty="0" err="1"/>
              <a:t>bè</a:t>
            </a:r>
            <a:r>
              <a:rPr lang="en-US" dirty="0"/>
              <a:t> </a:t>
            </a:r>
            <a:r>
              <a:rPr lang="en-US" dirty="0" err="1"/>
              <a:t>trong</a:t>
            </a:r>
            <a:r>
              <a:rPr lang="en-US" dirty="0"/>
              <a:t> </a:t>
            </a:r>
            <a:r>
              <a:rPr lang="en-US" dirty="0" err="1"/>
              <a:t>lớp</a:t>
            </a:r>
            <a:r>
              <a:rPr lang="en-US" dirty="0"/>
              <a:t>. </a:t>
            </a:r>
            <a:r>
              <a:rPr lang="en-US" dirty="0" err="1"/>
              <a:t>Về</a:t>
            </a:r>
            <a:r>
              <a:rPr lang="en-US" dirty="0"/>
              <a:t> </a:t>
            </a:r>
            <a:r>
              <a:rPr lang="en-US" dirty="0" err="1"/>
              <a:t>nhà</a:t>
            </a:r>
            <a:r>
              <a:rPr lang="en-US" dirty="0"/>
              <a:t>, </a:t>
            </a:r>
            <a:r>
              <a:rPr lang="en-US" dirty="0" err="1"/>
              <a:t>trẻ</a:t>
            </a:r>
            <a:r>
              <a:rPr lang="en-US" dirty="0"/>
              <a:t> </a:t>
            </a:r>
            <a:r>
              <a:rPr lang="en-US" dirty="0" err="1"/>
              <a:t>biết</a:t>
            </a:r>
            <a:r>
              <a:rPr lang="en-US" dirty="0"/>
              <a:t> </a:t>
            </a:r>
            <a:r>
              <a:rPr lang="en-US" dirty="0" err="1"/>
              <a:t>chào</a:t>
            </a:r>
            <a:r>
              <a:rPr lang="en-US" dirty="0"/>
              <a:t> </a:t>
            </a:r>
            <a:r>
              <a:rPr lang="en-US" dirty="0" err="1"/>
              <a:t>ông</a:t>
            </a:r>
            <a:r>
              <a:rPr lang="en-US" dirty="0"/>
              <a:t> </a:t>
            </a:r>
            <a:r>
              <a:rPr lang="en-US" dirty="0" err="1"/>
              <a:t>bà</a:t>
            </a:r>
            <a:r>
              <a:rPr lang="en-US" dirty="0"/>
              <a:t> </a:t>
            </a:r>
            <a:r>
              <a:rPr lang="en-US" dirty="0" err="1"/>
              <a:t>bố</a:t>
            </a:r>
            <a:r>
              <a:rPr lang="en-US" dirty="0"/>
              <a:t> </a:t>
            </a:r>
            <a:r>
              <a:rPr lang="en-US" dirty="0" err="1"/>
              <a:t>mẹ</a:t>
            </a:r>
            <a:r>
              <a:rPr lang="en-US" dirty="0"/>
              <a:t> </a:t>
            </a:r>
            <a:r>
              <a:rPr lang="en-US" dirty="0" err="1"/>
              <a:t>anh</a:t>
            </a:r>
            <a:r>
              <a:rPr lang="en-US" dirty="0"/>
              <a:t> </a:t>
            </a:r>
            <a:r>
              <a:rPr lang="en-US" dirty="0" err="1"/>
              <a:t>chị</a:t>
            </a:r>
            <a:r>
              <a:rPr lang="en-US" dirty="0"/>
              <a:t> </a:t>
            </a:r>
            <a:r>
              <a:rPr lang="en-US" dirty="0" err="1"/>
              <a:t>em</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đồng</a:t>
            </a:r>
            <a:r>
              <a:rPr lang="en-US" dirty="0"/>
              <a:t> </a:t>
            </a:r>
            <a:r>
              <a:rPr lang="en-US" dirty="0" err="1"/>
              <a:t>thời</a:t>
            </a:r>
            <a:r>
              <a:rPr lang="en-US" dirty="0"/>
              <a:t> </a:t>
            </a:r>
            <a:r>
              <a:rPr lang="en-US" dirty="0" err="1"/>
              <a:t>biết</a:t>
            </a:r>
            <a:r>
              <a:rPr lang="en-US" dirty="0"/>
              <a:t> </a:t>
            </a:r>
            <a:r>
              <a:rPr lang="en-US" dirty="0" err="1"/>
              <a:t>chào</a:t>
            </a:r>
            <a:r>
              <a:rPr lang="en-US" dirty="0"/>
              <a:t> </a:t>
            </a:r>
            <a:r>
              <a:rPr lang="en-US" dirty="0" err="1"/>
              <a:t>hỏi</a:t>
            </a:r>
            <a:r>
              <a:rPr lang="en-US" dirty="0"/>
              <a:t> </a:t>
            </a:r>
            <a:r>
              <a:rPr lang="en-US" dirty="0" err="1"/>
              <a:t>lễ</a:t>
            </a:r>
            <a:r>
              <a:rPr lang="en-US" dirty="0"/>
              <a:t> </a:t>
            </a:r>
            <a:r>
              <a:rPr lang="en-US" dirty="0" err="1"/>
              <a:t>phép</a:t>
            </a:r>
            <a:r>
              <a:rPr lang="en-US" dirty="0"/>
              <a:t> </a:t>
            </a:r>
            <a:r>
              <a:rPr lang="en-US" dirty="0" err="1"/>
              <a:t>khi</a:t>
            </a:r>
            <a:r>
              <a:rPr lang="en-US" dirty="0"/>
              <a:t> </a:t>
            </a:r>
            <a:r>
              <a:rPr lang="en-US" dirty="0" err="1"/>
              <a:t>cùng</a:t>
            </a:r>
            <a:r>
              <a:rPr lang="en-US" dirty="0"/>
              <a:t> </a:t>
            </a:r>
            <a:r>
              <a:rPr lang="en-US" dirty="0" err="1"/>
              <a:t>bố</a:t>
            </a:r>
            <a:r>
              <a:rPr lang="en-US" dirty="0"/>
              <a:t> </a:t>
            </a:r>
            <a:r>
              <a:rPr lang="en-US" dirty="0" err="1"/>
              <a:t>mẹ</a:t>
            </a:r>
            <a:r>
              <a:rPr lang="en-US" dirty="0"/>
              <a:t> </a:t>
            </a:r>
            <a:r>
              <a:rPr lang="en-US" dirty="0" err="1"/>
              <a:t>đến</a:t>
            </a:r>
            <a:r>
              <a:rPr lang="en-US" dirty="0"/>
              <a:t> </a:t>
            </a:r>
            <a:r>
              <a:rPr lang="en-US" dirty="0" err="1"/>
              <a:t>nhà</a:t>
            </a:r>
            <a:r>
              <a:rPr lang="en-US" dirty="0"/>
              <a:t> </a:t>
            </a:r>
            <a:r>
              <a:rPr lang="en-US" dirty="0" err="1"/>
              <a:t>người</a:t>
            </a:r>
            <a:r>
              <a:rPr lang="en-US" dirty="0"/>
              <a:t> </a:t>
            </a:r>
            <a:r>
              <a:rPr lang="en-US" dirty="0" err="1"/>
              <a:t>quen</a:t>
            </a:r>
            <a:r>
              <a:rPr lang="en-US" dirty="0"/>
              <a:t> </a:t>
            </a:r>
            <a:r>
              <a:rPr lang="en-US" dirty="0" err="1"/>
              <a:t>chơi</a:t>
            </a:r>
            <a:r>
              <a:rPr lang="en-US" dirty="0"/>
              <a:t>.</a:t>
            </a:r>
          </a:p>
          <a:p>
            <a:pPr marL="0" indent="0">
              <a:buNone/>
            </a:pPr>
            <a:endParaRPr lang="en-US" dirty="0"/>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2.2.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tìm</a:t>
            </a:r>
            <a:r>
              <a:rPr lang="en-US" sz="2400" b="1" i="1" dirty="0"/>
              <a:t> </a:t>
            </a:r>
            <a:r>
              <a:rPr lang="en-US" sz="2400" b="1" i="1" dirty="0" err="1"/>
              <a:t>tòi</a:t>
            </a:r>
            <a:r>
              <a:rPr lang="en-US" sz="2400" b="1" i="1" dirty="0"/>
              <a:t>, </a:t>
            </a:r>
            <a:r>
              <a:rPr lang="en-US" sz="2400" b="1" i="1" dirty="0" err="1"/>
              <a:t>khám</a:t>
            </a:r>
            <a:r>
              <a:rPr lang="en-US" sz="2400" b="1" i="1" dirty="0"/>
              <a:t> </a:t>
            </a:r>
            <a:r>
              <a:rPr lang="en-US" sz="2400" b="1" i="1" dirty="0" err="1"/>
              <a:t>phá</a:t>
            </a:r>
            <a:r>
              <a:rPr lang="en-US" sz="2400" b="1" i="1" dirty="0"/>
              <a:t>, </a:t>
            </a:r>
            <a:r>
              <a:rPr lang="en-US" sz="2400" b="1" i="1" dirty="0" err="1"/>
              <a:t>giữ</a:t>
            </a:r>
            <a:r>
              <a:rPr lang="en-US" sz="2400" b="1" i="1" dirty="0"/>
              <a:t> an </a:t>
            </a:r>
            <a:r>
              <a:rPr lang="en-US" sz="2400" b="1" i="1" dirty="0" err="1"/>
              <a:t>toàn</a:t>
            </a:r>
            <a:r>
              <a:rPr lang="en-US" sz="2400" b="1" i="1" dirty="0"/>
              <a:t> </a:t>
            </a:r>
            <a:r>
              <a:rPr lang="en-US" sz="2400" b="1" i="1" dirty="0" err="1"/>
              <a:t>cá</a:t>
            </a:r>
            <a:r>
              <a:rPr lang="en-US" sz="2400" b="1" i="1" dirty="0"/>
              <a:t> </a:t>
            </a:r>
            <a:r>
              <a:rPr lang="en-US" sz="2400" b="1" i="1" dirty="0" err="1"/>
              <a:t>nhân</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học</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p:txBody>
      </p:sp>
    </p:spTree>
    <p:extLst>
      <p:ext uri="{BB962C8B-B14F-4D97-AF65-F5344CB8AC3E}">
        <p14:creationId xmlns:p14="http://schemas.microsoft.com/office/powerpoint/2010/main" val="1271578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0"/>
            <a:ext cx="7509681" cy="6103938"/>
          </a:xfrm>
        </p:spPr>
        <p:txBody>
          <a:bodyPr>
            <a:noAutofit/>
          </a:bodyPr>
          <a:lstStyle/>
          <a:p>
            <a:r>
              <a:rPr lang="en-US" sz="2000" dirty="0" err="1"/>
              <a:t>Trong</a:t>
            </a:r>
            <a:r>
              <a:rPr lang="en-US" sz="2000" dirty="0"/>
              <a:t> </a:t>
            </a:r>
            <a:r>
              <a:rPr lang="en-US" sz="2000" dirty="0" err="1"/>
              <a:t>chủ</a:t>
            </a:r>
            <a:r>
              <a:rPr lang="en-US" sz="2000" dirty="0"/>
              <a:t> </a:t>
            </a:r>
            <a:r>
              <a:rPr lang="en-US" sz="2000" dirty="0" err="1"/>
              <a:t>đề</a:t>
            </a:r>
            <a:r>
              <a:rPr lang="en-US" sz="2000" dirty="0"/>
              <a:t> </a:t>
            </a:r>
            <a:r>
              <a:rPr lang="en-US" sz="2000" dirty="0" err="1"/>
              <a:t>gia</a:t>
            </a:r>
            <a:r>
              <a:rPr lang="en-US" sz="2000" dirty="0"/>
              <a:t> </a:t>
            </a:r>
            <a:r>
              <a:rPr lang="en-US" sz="2000" dirty="0" err="1"/>
              <a:t>đình</a:t>
            </a:r>
            <a:r>
              <a:rPr lang="en-US" sz="2000" dirty="0"/>
              <a:t> </a:t>
            </a:r>
            <a:r>
              <a:rPr lang="en-US" sz="2000" dirty="0" err="1"/>
              <a:t>có</a:t>
            </a:r>
            <a:r>
              <a:rPr lang="en-US" sz="2000" dirty="0"/>
              <a:t> </a:t>
            </a:r>
            <a:r>
              <a:rPr lang="en-US" sz="2000" dirty="0" err="1"/>
              <a:t>bài</a:t>
            </a:r>
            <a:r>
              <a:rPr lang="en-US" sz="2000" dirty="0"/>
              <a:t> "</a:t>
            </a:r>
            <a:r>
              <a:rPr lang="en-US" sz="2000" dirty="0" err="1"/>
              <a:t>dạy</a:t>
            </a:r>
            <a:r>
              <a:rPr lang="en-US" sz="2000" dirty="0"/>
              <a:t> </a:t>
            </a:r>
            <a:r>
              <a:rPr lang="en-US" sz="2000" dirty="0" err="1"/>
              <a:t>trẻ</a:t>
            </a:r>
            <a:r>
              <a:rPr lang="en-US" sz="2000" dirty="0"/>
              <a:t> </a:t>
            </a:r>
            <a:r>
              <a:rPr lang="en-US" sz="2000" dirty="0" err="1"/>
              <a:t>không</a:t>
            </a:r>
            <a:r>
              <a:rPr lang="en-US" sz="2000" dirty="0"/>
              <a:t> </a:t>
            </a:r>
            <a:r>
              <a:rPr lang="en-US" sz="2000" dirty="0" err="1"/>
              <a:t>chơi</a:t>
            </a:r>
            <a:r>
              <a:rPr lang="en-US" sz="2000" dirty="0"/>
              <a:t> </a:t>
            </a:r>
            <a:r>
              <a:rPr lang="en-US" sz="2000" dirty="0" err="1"/>
              <a:t>những</a:t>
            </a:r>
            <a:r>
              <a:rPr lang="en-US" sz="2000" dirty="0"/>
              <a:t> </a:t>
            </a:r>
            <a:r>
              <a:rPr lang="en-US" sz="2000" dirty="0" err="1"/>
              <a:t>đồ</a:t>
            </a:r>
            <a:r>
              <a:rPr lang="en-US" sz="2000" dirty="0"/>
              <a:t> </a:t>
            </a:r>
            <a:r>
              <a:rPr lang="en-US" sz="2000" dirty="0" err="1"/>
              <a:t>chơi</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nguy</a:t>
            </a:r>
            <a:r>
              <a:rPr lang="en-US" sz="2000" dirty="0"/>
              <a:t> </a:t>
            </a:r>
            <a:r>
              <a:rPr lang="en-US" sz="2000" dirty="0" err="1"/>
              <a:t>hiểm</a:t>
            </a:r>
            <a:r>
              <a:rPr lang="en-US" sz="2000" dirty="0"/>
              <a:t>" </a:t>
            </a:r>
            <a:r>
              <a:rPr lang="en-US" sz="2000" dirty="0" err="1"/>
              <a:t>và</a:t>
            </a:r>
            <a:r>
              <a:rPr lang="en-US" sz="2000" dirty="0"/>
              <a:t> </a:t>
            </a:r>
            <a:r>
              <a:rPr lang="en-US" sz="2000" dirty="0" err="1"/>
              <a:t>bài</a:t>
            </a:r>
            <a:r>
              <a:rPr lang="en-US" sz="2000" dirty="0"/>
              <a:t> "</a:t>
            </a:r>
            <a:r>
              <a:rPr lang="en-US" sz="2000" dirty="0" err="1"/>
              <a:t>không</a:t>
            </a:r>
            <a:r>
              <a:rPr lang="en-US" sz="2000" dirty="0"/>
              <a:t> </a:t>
            </a:r>
            <a:r>
              <a:rPr lang="en-US" sz="2000" dirty="0" err="1"/>
              <a:t>nhận</a:t>
            </a:r>
            <a:r>
              <a:rPr lang="en-US" sz="2000" dirty="0"/>
              <a:t> </a:t>
            </a:r>
            <a:r>
              <a:rPr lang="en-US" sz="2000" dirty="0" err="1"/>
              <a:t>quà</a:t>
            </a:r>
            <a:r>
              <a:rPr lang="en-US" sz="2000" dirty="0"/>
              <a:t> </a:t>
            </a:r>
            <a:r>
              <a:rPr lang="en-US" sz="2000" dirty="0" err="1"/>
              <a:t>và</a:t>
            </a:r>
            <a:r>
              <a:rPr lang="en-US" sz="2000" dirty="0"/>
              <a:t> </a:t>
            </a:r>
            <a:r>
              <a:rPr lang="en-US" sz="2000" dirty="0" err="1"/>
              <a:t>đi</a:t>
            </a:r>
            <a:r>
              <a:rPr lang="en-US" sz="2000" dirty="0"/>
              <a:t> </a:t>
            </a:r>
            <a:r>
              <a:rPr lang="en-US" sz="2000" dirty="0" err="1"/>
              <a:t>theo</a:t>
            </a:r>
            <a:r>
              <a:rPr lang="en-US" sz="2000" dirty="0"/>
              <a:t> </a:t>
            </a:r>
            <a:r>
              <a:rPr lang="en-US" sz="2000" dirty="0" err="1"/>
              <a:t>người</a:t>
            </a:r>
            <a:r>
              <a:rPr lang="en-US" sz="2000" dirty="0"/>
              <a:t> </a:t>
            </a:r>
            <a:r>
              <a:rPr lang="en-US" sz="2000" dirty="0" err="1"/>
              <a:t>lạ</a:t>
            </a:r>
            <a:r>
              <a:rPr lang="en-US" sz="2000" dirty="0"/>
              <a:t>". Qua các </a:t>
            </a:r>
            <a:r>
              <a:rPr lang="en-US" sz="2000" dirty="0" err="1"/>
              <a:t>bài</a:t>
            </a:r>
            <a:r>
              <a:rPr lang="en-US" sz="2000" dirty="0"/>
              <a:t> </a:t>
            </a:r>
            <a:r>
              <a:rPr lang="en-US" sz="2000" dirty="0" err="1"/>
              <a:t>dạy</a:t>
            </a:r>
            <a:r>
              <a:rPr lang="en-US" sz="2000" dirty="0"/>
              <a:t> </a:t>
            </a:r>
            <a:r>
              <a:rPr lang="en-US" sz="2000" dirty="0" err="1"/>
              <a:t>trẻ</a:t>
            </a:r>
            <a:r>
              <a:rPr lang="en-US" sz="2000" dirty="0"/>
              <a:t> </a:t>
            </a:r>
            <a:r>
              <a:rPr lang="en-US" sz="2000" dirty="0" err="1"/>
              <a:t>nhận</a:t>
            </a:r>
            <a:r>
              <a:rPr lang="en-US" sz="2000" dirty="0"/>
              <a:t> </a:t>
            </a:r>
            <a:r>
              <a:rPr lang="en-US" sz="2000" dirty="0" err="1"/>
              <a:t>biết</a:t>
            </a:r>
            <a:r>
              <a:rPr lang="en-US" sz="2000" dirty="0"/>
              <a:t> </a:t>
            </a:r>
            <a:r>
              <a:rPr lang="en-US" sz="2000" dirty="0" err="1"/>
              <a:t>được</a:t>
            </a:r>
            <a:r>
              <a:rPr lang="en-US" sz="2000" dirty="0"/>
              <a:t> </a:t>
            </a:r>
            <a:r>
              <a:rPr lang="en-US" sz="2000" dirty="0" err="1"/>
              <a:t>một</a:t>
            </a:r>
            <a:r>
              <a:rPr lang="en-US" sz="2000" dirty="0"/>
              <a:t> </a:t>
            </a:r>
            <a:r>
              <a:rPr lang="en-US" sz="2000" dirty="0" err="1"/>
              <a:t>số</a:t>
            </a:r>
            <a:r>
              <a:rPr lang="en-US" sz="2000" dirty="0"/>
              <a:t> </a:t>
            </a:r>
            <a:r>
              <a:rPr lang="en-US" sz="2000" dirty="0" err="1"/>
              <a:t>đồ</a:t>
            </a:r>
            <a:r>
              <a:rPr lang="en-US" sz="2000" dirty="0"/>
              <a:t> </a:t>
            </a:r>
            <a:r>
              <a:rPr lang="en-US" sz="2000" dirty="0" err="1"/>
              <a:t>chơi</a:t>
            </a:r>
            <a:r>
              <a:rPr lang="en-US" sz="2000" dirty="0"/>
              <a:t> </a:t>
            </a:r>
            <a:r>
              <a:rPr lang="en-US" sz="2000" dirty="0" err="1"/>
              <a:t>nguy</a:t>
            </a:r>
            <a:r>
              <a:rPr lang="en-US" sz="2000" dirty="0"/>
              <a:t> </a:t>
            </a:r>
            <a:r>
              <a:rPr lang="en-US" sz="2000" dirty="0" err="1"/>
              <a:t>hiểm</a:t>
            </a:r>
            <a:r>
              <a:rPr lang="en-US" sz="2000" dirty="0"/>
              <a:t> </a:t>
            </a:r>
            <a:r>
              <a:rPr lang="en-US" sz="2000" dirty="0" err="1"/>
              <a:t>và</a:t>
            </a:r>
            <a:r>
              <a:rPr lang="en-US" sz="2000" dirty="0"/>
              <a:t> </a:t>
            </a:r>
            <a:r>
              <a:rPr lang="en-US" sz="2000" dirty="0" err="1"/>
              <a:t>một</a:t>
            </a:r>
            <a:r>
              <a:rPr lang="en-US" sz="2000" dirty="0"/>
              <a:t> </a:t>
            </a:r>
            <a:r>
              <a:rPr lang="en-US" sz="2000" dirty="0" err="1"/>
              <a:t>số</a:t>
            </a:r>
            <a:r>
              <a:rPr lang="en-US" sz="2000" dirty="0"/>
              <a:t> </a:t>
            </a:r>
            <a:r>
              <a:rPr lang="en-US" sz="2000" dirty="0" err="1"/>
              <a:t>đồ</a:t>
            </a:r>
            <a:r>
              <a:rPr lang="en-US" sz="2000" dirty="0"/>
              <a:t> </a:t>
            </a:r>
            <a:r>
              <a:rPr lang="en-US" sz="2000" dirty="0" err="1"/>
              <a:t>chơi</a:t>
            </a:r>
            <a:r>
              <a:rPr lang="en-US" sz="2000" dirty="0"/>
              <a:t> an </a:t>
            </a:r>
            <a:r>
              <a:rPr lang="en-US" sz="2000" dirty="0" err="1"/>
              <a:t>toàn</a:t>
            </a:r>
            <a:r>
              <a:rPr lang="en-US" sz="2000" dirty="0"/>
              <a:t> </a:t>
            </a:r>
            <a:r>
              <a:rPr lang="en-US" sz="2000" dirty="0" err="1"/>
              <a:t>từ</a:t>
            </a:r>
            <a:r>
              <a:rPr lang="en-US" sz="2000" dirty="0"/>
              <a:t> </a:t>
            </a:r>
            <a:r>
              <a:rPr lang="en-US" sz="2000" dirty="0" err="1"/>
              <a:t>đó</a:t>
            </a:r>
            <a:r>
              <a:rPr lang="en-US" sz="2000" dirty="0"/>
              <a:t> </a:t>
            </a:r>
            <a:r>
              <a:rPr lang="en-US" sz="2000" dirty="0" err="1"/>
              <a:t>giúp</a:t>
            </a:r>
            <a:r>
              <a:rPr lang="en-US" sz="2000" dirty="0"/>
              <a:t> </a:t>
            </a:r>
            <a:r>
              <a:rPr lang="en-US" sz="2000" dirty="0" err="1"/>
              <a:t>trẻ</a:t>
            </a:r>
            <a:r>
              <a:rPr lang="en-US" sz="2000" dirty="0"/>
              <a:t> </a:t>
            </a:r>
            <a:r>
              <a:rPr lang="en-US" sz="2000" dirty="0" err="1"/>
              <a:t>nhận</a:t>
            </a:r>
            <a:r>
              <a:rPr lang="en-US" sz="2000" dirty="0"/>
              <a:t> </a:t>
            </a:r>
            <a:r>
              <a:rPr lang="en-US" sz="2000" dirty="0" err="1"/>
              <a:t>thức</a:t>
            </a:r>
            <a:r>
              <a:rPr lang="en-US" sz="2000" dirty="0"/>
              <a:t> </a:t>
            </a:r>
            <a:r>
              <a:rPr lang="en-US" sz="2000" dirty="0" err="1"/>
              <a:t>được</a:t>
            </a:r>
            <a:r>
              <a:rPr lang="en-US" sz="2000" dirty="0"/>
              <a:t> </a:t>
            </a:r>
            <a:r>
              <a:rPr lang="en-US" sz="2000" dirty="0" err="1"/>
              <a:t>không</a:t>
            </a:r>
            <a:r>
              <a:rPr lang="en-US" sz="2000" dirty="0"/>
              <a:t> </a:t>
            </a:r>
            <a:r>
              <a:rPr lang="en-US" sz="2000" dirty="0" err="1"/>
              <a:t>chơi</a:t>
            </a:r>
            <a:r>
              <a:rPr lang="en-US" sz="2000" dirty="0"/>
              <a:t> </a:t>
            </a:r>
            <a:r>
              <a:rPr lang="en-US" sz="2000" dirty="0" err="1"/>
              <a:t>những</a:t>
            </a:r>
            <a:r>
              <a:rPr lang="en-US" sz="2000" dirty="0"/>
              <a:t> </a:t>
            </a:r>
            <a:r>
              <a:rPr lang="en-US" sz="2000" dirty="0" err="1"/>
              <a:t>đồ</a:t>
            </a:r>
            <a:r>
              <a:rPr lang="en-US" sz="2000" dirty="0"/>
              <a:t> </a:t>
            </a:r>
            <a:r>
              <a:rPr lang="en-US" sz="2000" dirty="0" err="1"/>
              <a:t>chơi</a:t>
            </a:r>
            <a:r>
              <a:rPr lang="en-US" sz="2000" dirty="0"/>
              <a:t> </a:t>
            </a:r>
            <a:r>
              <a:rPr lang="en-US" sz="2000" dirty="0" err="1"/>
              <a:t>nguy</a:t>
            </a:r>
            <a:r>
              <a:rPr lang="en-US" sz="2000" dirty="0"/>
              <a:t> </a:t>
            </a:r>
            <a:r>
              <a:rPr lang="en-US" sz="2000" dirty="0" err="1"/>
              <a:t>hiểm</a:t>
            </a:r>
            <a:r>
              <a:rPr lang="en-US" sz="2000" dirty="0"/>
              <a:t> </a:t>
            </a:r>
            <a:r>
              <a:rPr lang="en-US" sz="2000" dirty="0" err="1"/>
              <a:t>để</a:t>
            </a:r>
            <a:r>
              <a:rPr lang="en-US" sz="2000" dirty="0"/>
              <a:t> </a:t>
            </a:r>
            <a:r>
              <a:rPr lang="en-US" sz="2000" dirty="0" err="1"/>
              <a:t>bảo</a:t>
            </a:r>
            <a:r>
              <a:rPr lang="en-US" sz="2000" dirty="0"/>
              <a:t> </a:t>
            </a:r>
            <a:r>
              <a:rPr lang="en-US" sz="2000" dirty="0" err="1"/>
              <a:t>vệ</a:t>
            </a:r>
            <a:r>
              <a:rPr lang="en-US" sz="2000" dirty="0"/>
              <a:t> an </a:t>
            </a:r>
            <a:r>
              <a:rPr lang="en-US" sz="2000" dirty="0" err="1"/>
              <a:t>toàn</a:t>
            </a:r>
            <a:r>
              <a:rPr lang="en-US" sz="2000" dirty="0"/>
              <a:t> </a:t>
            </a:r>
            <a:r>
              <a:rPr lang="en-US" sz="2000" dirty="0" err="1"/>
              <a:t>bản</a:t>
            </a:r>
            <a:r>
              <a:rPr lang="en-US" sz="2000" dirty="0"/>
              <a:t> </a:t>
            </a:r>
            <a:r>
              <a:rPr lang="en-US" sz="2000" dirty="0" err="1"/>
              <a:t>thân</a:t>
            </a:r>
            <a:r>
              <a:rPr lang="en-US" sz="2000" dirty="0"/>
              <a:t>. </a:t>
            </a:r>
            <a:r>
              <a:rPr lang="en-US" sz="2000" dirty="0" err="1"/>
              <a:t>Thông</a:t>
            </a:r>
            <a:r>
              <a:rPr lang="en-US" sz="2000" dirty="0"/>
              <a:t> qua </a:t>
            </a:r>
            <a:r>
              <a:rPr lang="en-US" sz="2000" dirty="0" err="1"/>
              <a:t>bài</a:t>
            </a:r>
            <a:r>
              <a:rPr lang="en-US" sz="2000" dirty="0"/>
              <a:t> </a:t>
            </a:r>
            <a:r>
              <a:rPr lang="en-US" sz="2000" dirty="0" err="1"/>
              <a:t>dạy</a:t>
            </a:r>
            <a:r>
              <a:rPr lang="en-US" sz="2000" dirty="0"/>
              <a:t> "</a:t>
            </a:r>
            <a:r>
              <a:rPr lang="en-US" sz="2000" dirty="0" err="1"/>
              <a:t>không</a:t>
            </a:r>
            <a:r>
              <a:rPr lang="en-US" sz="2000" dirty="0"/>
              <a:t> </a:t>
            </a:r>
            <a:r>
              <a:rPr lang="en-US" sz="2000" dirty="0" err="1"/>
              <a:t>nhận</a:t>
            </a:r>
            <a:r>
              <a:rPr lang="en-US" sz="2000" dirty="0"/>
              <a:t> </a:t>
            </a:r>
            <a:r>
              <a:rPr lang="en-US" sz="2000" dirty="0" err="1"/>
              <a:t>quà</a:t>
            </a:r>
            <a:r>
              <a:rPr lang="en-US" sz="2000" dirty="0"/>
              <a:t> </a:t>
            </a:r>
            <a:r>
              <a:rPr lang="en-US" sz="2000" dirty="0" err="1"/>
              <a:t>và</a:t>
            </a:r>
            <a:r>
              <a:rPr lang="en-US" sz="2000" dirty="0"/>
              <a:t> </a:t>
            </a:r>
            <a:r>
              <a:rPr lang="en-US" sz="2000" dirty="0" err="1"/>
              <a:t>đi</a:t>
            </a:r>
            <a:r>
              <a:rPr lang="en-US" sz="2000" dirty="0"/>
              <a:t> </a:t>
            </a:r>
            <a:r>
              <a:rPr lang="en-US" sz="2000" dirty="0" err="1"/>
              <a:t>theo</a:t>
            </a:r>
            <a:r>
              <a:rPr lang="en-US" sz="2000" dirty="0"/>
              <a:t> </a:t>
            </a:r>
            <a:r>
              <a:rPr lang="en-US" sz="2000" dirty="0" err="1"/>
              <a:t>người</a:t>
            </a:r>
            <a:r>
              <a:rPr lang="en-US" sz="2000" dirty="0"/>
              <a:t> </a:t>
            </a:r>
            <a:r>
              <a:rPr lang="en-US" sz="2000" dirty="0" err="1"/>
              <a:t>lạ</a:t>
            </a:r>
            <a:r>
              <a:rPr lang="en-US" sz="2000" dirty="0"/>
              <a:t>" </a:t>
            </a:r>
            <a:r>
              <a:rPr lang="en-US" sz="2000" dirty="0" err="1"/>
              <a:t>giáo</a:t>
            </a:r>
            <a:r>
              <a:rPr lang="en-US" sz="2000" dirty="0"/>
              <a:t> </a:t>
            </a:r>
            <a:r>
              <a:rPr lang="en-US" sz="2000" dirty="0" err="1"/>
              <a:t>viên</a:t>
            </a:r>
            <a:r>
              <a:rPr lang="en-US" sz="2000" dirty="0"/>
              <a:t> </a:t>
            </a:r>
            <a:r>
              <a:rPr lang="en-US" sz="2000" dirty="0" err="1"/>
              <a:t>dạy</a:t>
            </a:r>
            <a:r>
              <a:rPr lang="en-US" sz="2000" dirty="0"/>
              <a:t> </a:t>
            </a:r>
            <a:r>
              <a:rPr lang="en-US" sz="2000" dirty="0" err="1"/>
              <a:t>trẻ</a:t>
            </a:r>
            <a:r>
              <a:rPr lang="en-US" sz="2000" dirty="0"/>
              <a:t> </a:t>
            </a:r>
            <a:r>
              <a:rPr lang="en-US" sz="2000" dirty="0" err="1"/>
              <a:t>biết</a:t>
            </a:r>
            <a:r>
              <a:rPr lang="en-US" sz="2000" dirty="0"/>
              <a:t> </a:t>
            </a:r>
            <a:r>
              <a:rPr lang="en-US" sz="2000" dirty="0" err="1"/>
              <a:t>không</a:t>
            </a:r>
            <a:r>
              <a:rPr lang="en-US" sz="2000" dirty="0"/>
              <a:t> </a:t>
            </a:r>
            <a:r>
              <a:rPr lang="en-US" sz="2000" dirty="0" err="1"/>
              <a:t>nhận</a:t>
            </a:r>
            <a:r>
              <a:rPr lang="en-US" sz="2000" dirty="0"/>
              <a:t> </a:t>
            </a:r>
            <a:r>
              <a:rPr lang="en-US" sz="2000" dirty="0" err="1"/>
              <a:t>quà</a:t>
            </a:r>
            <a:r>
              <a:rPr lang="en-US" sz="2000" dirty="0"/>
              <a:t> </a:t>
            </a:r>
            <a:r>
              <a:rPr lang="en-US" sz="2000" dirty="0" err="1"/>
              <a:t>của</a:t>
            </a:r>
            <a:r>
              <a:rPr lang="en-US" sz="2000" dirty="0"/>
              <a:t> </a:t>
            </a:r>
            <a:r>
              <a:rPr lang="en-US" sz="2000" dirty="0" err="1"/>
              <a:t>người</a:t>
            </a:r>
            <a:r>
              <a:rPr lang="en-US" sz="2000" dirty="0"/>
              <a:t> </a:t>
            </a:r>
            <a:r>
              <a:rPr lang="en-US" sz="2000" dirty="0" err="1"/>
              <a:t>lạ</a:t>
            </a:r>
            <a:r>
              <a:rPr lang="en-US" sz="2000" dirty="0"/>
              <a:t> </a:t>
            </a:r>
            <a:r>
              <a:rPr lang="en-US" sz="2000" dirty="0" err="1"/>
              <a:t>dù</a:t>
            </a:r>
            <a:r>
              <a:rPr lang="en-US" sz="2000" dirty="0"/>
              <a:t> </a:t>
            </a:r>
            <a:r>
              <a:rPr lang="en-US" sz="2000" dirty="0" err="1"/>
              <a:t>người</a:t>
            </a:r>
            <a:r>
              <a:rPr lang="en-US" sz="2000" dirty="0"/>
              <a:t> </a:t>
            </a:r>
            <a:r>
              <a:rPr lang="en-US" sz="2000" dirty="0" err="1"/>
              <a:t>đó</a:t>
            </a:r>
            <a:r>
              <a:rPr lang="en-US" sz="2000" dirty="0"/>
              <a:t> </a:t>
            </a:r>
            <a:r>
              <a:rPr lang="en-US" sz="2000" dirty="0" err="1"/>
              <a:t>có</a:t>
            </a:r>
            <a:r>
              <a:rPr lang="en-US" sz="2000" dirty="0"/>
              <a:t> </a:t>
            </a:r>
            <a:r>
              <a:rPr lang="en-US" sz="2000" dirty="0" err="1"/>
              <a:t>những</a:t>
            </a:r>
            <a:r>
              <a:rPr lang="en-US" sz="2000" dirty="0"/>
              <a:t> </a:t>
            </a:r>
            <a:r>
              <a:rPr lang="en-US" sz="2000" dirty="0" err="1"/>
              <a:t>món</a:t>
            </a:r>
            <a:r>
              <a:rPr lang="en-US" sz="2000" dirty="0"/>
              <a:t> </a:t>
            </a:r>
            <a:r>
              <a:rPr lang="en-US" sz="2000" dirty="0" err="1"/>
              <a:t>quà</a:t>
            </a:r>
            <a:r>
              <a:rPr lang="en-US" sz="2000" dirty="0"/>
              <a:t> </a:t>
            </a:r>
            <a:r>
              <a:rPr lang="en-US" sz="2000" dirty="0" err="1"/>
              <a:t>đẹp</a:t>
            </a:r>
            <a:r>
              <a:rPr lang="en-US" sz="2000" dirty="0"/>
              <a:t>, </a:t>
            </a:r>
            <a:r>
              <a:rPr lang="en-US" sz="2000" dirty="0" err="1"/>
              <a:t>bắt</a:t>
            </a:r>
            <a:r>
              <a:rPr lang="en-US" sz="2000" dirty="0"/>
              <a:t> </a:t>
            </a:r>
            <a:r>
              <a:rPr lang="en-US" sz="2000" dirty="0" err="1"/>
              <a:t>mắt</a:t>
            </a:r>
            <a:r>
              <a:rPr lang="en-US" sz="2000" dirty="0"/>
              <a:t>, </a:t>
            </a:r>
            <a:r>
              <a:rPr lang="en-US" sz="2000" dirty="0" err="1"/>
              <a:t>dụ</a:t>
            </a:r>
            <a:r>
              <a:rPr lang="en-US" sz="2000" dirty="0"/>
              <a:t> </a:t>
            </a:r>
            <a:r>
              <a:rPr lang="en-US" sz="2000" dirty="0" err="1"/>
              <a:t>dỗ</a:t>
            </a:r>
            <a:r>
              <a:rPr lang="en-US" sz="2000" dirty="0"/>
              <a:t> </a:t>
            </a:r>
            <a:r>
              <a:rPr lang="en-US" sz="2000" dirty="0" err="1"/>
              <a:t>bằng</a:t>
            </a:r>
            <a:r>
              <a:rPr lang="en-US" sz="2000" dirty="0"/>
              <a:t> </a:t>
            </a:r>
            <a:r>
              <a:rPr lang="en-US" sz="2000" dirty="0" err="1"/>
              <a:t>những</a:t>
            </a:r>
            <a:r>
              <a:rPr lang="en-US" sz="2000" dirty="0"/>
              <a:t> </a:t>
            </a:r>
            <a:r>
              <a:rPr lang="en-US" sz="2000" dirty="0" err="1"/>
              <a:t>lời</a:t>
            </a:r>
            <a:r>
              <a:rPr lang="en-US" sz="2000" dirty="0"/>
              <a:t> </a:t>
            </a:r>
            <a:r>
              <a:rPr lang="en-US" sz="2000" dirty="0" err="1"/>
              <a:t>ngon</a:t>
            </a:r>
            <a:r>
              <a:rPr lang="en-US" sz="2000" dirty="0"/>
              <a:t> </a:t>
            </a:r>
            <a:r>
              <a:rPr lang="en-US" sz="2000" dirty="0" err="1"/>
              <a:t>ngọt</a:t>
            </a:r>
            <a:r>
              <a:rPr lang="en-US" sz="2000" dirty="0"/>
              <a:t> </a:t>
            </a:r>
            <a:r>
              <a:rPr lang="en-US" sz="2000" dirty="0" err="1"/>
              <a:t>và</a:t>
            </a:r>
            <a:r>
              <a:rPr lang="en-US" sz="2000" dirty="0"/>
              <a:t> </a:t>
            </a:r>
            <a:r>
              <a:rPr lang="en-US" sz="2000" dirty="0" err="1"/>
              <a:t>đặc</a:t>
            </a:r>
            <a:r>
              <a:rPr lang="en-US" sz="2000" dirty="0"/>
              <a:t> </a:t>
            </a:r>
            <a:r>
              <a:rPr lang="en-US" sz="2000" dirty="0" err="1"/>
              <a:t>biệt</a:t>
            </a:r>
            <a:r>
              <a:rPr lang="en-US" sz="2000" dirty="0"/>
              <a:t> </a:t>
            </a:r>
            <a:r>
              <a:rPr lang="en-US" sz="2000" dirty="0" err="1"/>
              <a:t>không</a:t>
            </a:r>
            <a:r>
              <a:rPr lang="en-US" sz="2000" dirty="0"/>
              <a:t> </a:t>
            </a:r>
            <a:r>
              <a:rPr lang="en-US" sz="2000" dirty="0" err="1"/>
              <a:t>đi</a:t>
            </a:r>
            <a:r>
              <a:rPr lang="en-US" sz="2000" dirty="0"/>
              <a:t> </a:t>
            </a:r>
            <a:r>
              <a:rPr lang="en-US" sz="2000" dirty="0" err="1"/>
              <a:t>theo</a:t>
            </a:r>
            <a:r>
              <a:rPr lang="en-US" sz="2000" dirty="0"/>
              <a:t> </a:t>
            </a:r>
            <a:r>
              <a:rPr lang="en-US" sz="2000" dirty="0" err="1"/>
              <a:t>người</a:t>
            </a:r>
            <a:r>
              <a:rPr lang="en-US" sz="2000" dirty="0"/>
              <a:t> </a:t>
            </a:r>
            <a:r>
              <a:rPr lang="en-US" sz="2000" dirty="0" err="1"/>
              <a:t>lạ</a:t>
            </a:r>
            <a:r>
              <a:rPr lang="en-US" sz="2000" dirty="0"/>
              <a:t> </a:t>
            </a:r>
            <a:r>
              <a:rPr lang="en-US" sz="2000" dirty="0" err="1"/>
              <a:t>với</a:t>
            </a:r>
            <a:r>
              <a:rPr lang="en-US" sz="2000" dirty="0"/>
              <a:t> </a:t>
            </a:r>
            <a:r>
              <a:rPr lang="en-US" sz="2000" dirty="0" err="1"/>
              <a:t>bất</a:t>
            </a:r>
            <a:r>
              <a:rPr lang="en-US" sz="2000" dirty="0"/>
              <a:t> </a:t>
            </a:r>
            <a:r>
              <a:rPr lang="en-US" sz="2000" dirty="0" err="1"/>
              <a:t>cứ</a:t>
            </a:r>
            <a:r>
              <a:rPr lang="en-US" sz="2000" dirty="0"/>
              <a:t> </a:t>
            </a:r>
            <a:r>
              <a:rPr lang="en-US" sz="2000" dirty="0" err="1"/>
              <a:t>lý</a:t>
            </a:r>
            <a:r>
              <a:rPr lang="en-US" sz="2000" dirty="0"/>
              <a:t> do </a:t>
            </a:r>
            <a:r>
              <a:rPr lang="en-US" sz="2000" dirty="0" err="1"/>
              <a:t>gì</a:t>
            </a:r>
            <a:r>
              <a:rPr lang="en-US" sz="2000" dirty="0"/>
              <a:t>? </a:t>
            </a:r>
            <a:r>
              <a:rPr lang="en-US" sz="2000" dirty="0" err="1"/>
              <a:t>Trong</a:t>
            </a:r>
            <a:r>
              <a:rPr lang="en-US" sz="2000" dirty="0"/>
              <a:t> </a:t>
            </a:r>
            <a:r>
              <a:rPr lang="en-US" sz="2000" dirty="0" err="1"/>
              <a:t>tiết</a:t>
            </a:r>
            <a:r>
              <a:rPr lang="en-US" sz="2000" dirty="0"/>
              <a:t> </a:t>
            </a:r>
            <a:r>
              <a:rPr lang="en-US" sz="2000" dirty="0" err="1"/>
              <a:t>dạy</a:t>
            </a:r>
            <a:r>
              <a:rPr lang="en-US" sz="2000" dirty="0"/>
              <a:t> </a:t>
            </a:r>
            <a:r>
              <a:rPr lang="en-US" sz="2000" dirty="0" err="1"/>
              <a:t>giáo</a:t>
            </a:r>
            <a:r>
              <a:rPr lang="en-US" sz="2000" dirty="0"/>
              <a:t> </a:t>
            </a:r>
            <a:r>
              <a:rPr lang="en-US" sz="2000" dirty="0" err="1"/>
              <a:t>viên</a:t>
            </a:r>
            <a:r>
              <a:rPr lang="en-US" sz="2000" dirty="0"/>
              <a:t> </a:t>
            </a:r>
            <a:r>
              <a:rPr lang="en-US" sz="2000" dirty="0" err="1"/>
              <a:t>đưa</a:t>
            </a:r>
            <a:r>
              <a:rPr lang="en-US" sz="2000" dirty="0"/>
              <a:t> </a:t>
            </a:r>
            <a:r>
              <a:rPr lang="en-US" sz="2000" dirty="0" err="1"/>
              <a:t>ra</a:t>
            </a:r>
            <a:r>
              <a:rPr lang="en-US" sz="2000" dirty="0"/>
              <a:t> </a:t>
            </a:r>
            <a:r>
              <a:rPr lang="en-US" sz="2000" dirty="0" err="1"/>
              <a:t>những</a:t>
            </a:r>
            <a:r>
              <a:rPr lang="en-US" sz="2000" dirty="0"/>
              <a:t> </a:t>
            </a:r>
            <a:r>
              <a:rPr lang="en-US" sz="2000" dirty="0" err="1"/>
              <a:t>tình</a:t>
            </a:r>
            <a:r>
              <a:rPr lang="en-US" sz="2000" dirty="0"/>
              <a:t> </a:t>
            </a:r>
            <a:r>
              <a:rPr lang="en-US" sz="2000" dirty="0" err="1"/>
              <a:t>huống</a:t>
            </a:r>
            <a:r>
              <a:rPr lang="en-US" sz="2000" dirty="0"/>
              <a:t> </a:t>
            </a:r>
            <a:r>
              <a:rPr lang="en-US" sz="2000" dirty="0" err="1"/>
              <a:t>để</a:t>
            </a:r>
            <a:r>
              <a:rPr lang="en-US" sz="2000" dirty="0"/>
              <a:t> </a:t>
            </a:r>
            <a:r>
              <a:rPr lang="en-US" sz="2000" dirty="0" err="1"/>
              <a:t>trẻ</a:t>
            </a:r>
            <a:r>
              <a:rPr lang="en-US" sz="2000" dirty="0"/>
              <a:t> </a:t>
            </a:r>
            <a:r>
              <a:rPr lang="en-US" sz="2000" dirty="0" err="1"/>
              <a:t>xử</a:t>
            </a:r>
            <a:r>
              <a:rPr lang="en-US" sz="2000" dirty="0"/>
              <a:t> </a:t>
            </a:r>
            <a:r>
              <a:rPr lang="en-US" sz="2000" dirty="0" err="1"/>
              <a:t>lý</a:t>
            </a:r>
            <a:r>
              <a:rPr lang="en-US" sz="2000" dirty="0"/>
              <a:t>, </a:t>
            </a:r>
            <a:r>
              <a:rPr lang="en-US" sz="2000" dirty="0" err="1"/>
              <a:t>những</a:t>
            </a:r>
            <a:r>
              <a:rPr lang="en-US" sz="2000" dirty="0"/>
              <a:t> video </a:t>
            </a:r>
            <a:r>
              <a:rPr lang="en-US" sz="2000" dirty="0" err="1"/>
              <a:t>hoặc</a:t>
            </a:r>
            <a:r>
              <a:rPr lang="en-US" sz="2000" dirty="0"/>
              <a:t> </a:t>
            </a:r>
            <a:r>
              <a:rPr lang="en-US" sz="2000" dirty="0" err="1"/>
              <a:t>cô</a:t>
            </a:r>
            <a:r>
              <a:rPr lang="en-US" sz="2000" dirty="0"/>
              <a:t> </a:t>
            </a:r>
            <a:r>
              <a:rPr lang="en-US" sz="2000" dirty="0" err="1"/>
              <a:t>và</a:t>
            </a:r>
            <a:r>
              <a:rPr lang="en-US" sz="2000" dirty="0"/>
              <a:t> </a:t>
            </a:r>
            <a:r>
              <a:rPr lang="en-US" sz="2000" dirty="0" err="1"/>
              <a:t>trẻ</a:t>
            </a:r>
            <a:r>
              <a:rPr lang="en-US" sz="2000" dirty="0"/>
              <a:t> </a:t>
            </a:r>
            <a:r>
              <a:rPr lang="en-US" sz="2000" dirty="0" err="1"/>
              <a:t>cùng</a:t>
            </a:r>
            <a:r>
              <a:rPr lang="en-US" sz="2000" dirty="0"/>
              <a:t> </a:t>
            </a:r>
            <a:r>
              <a:rPr lang="en-US" sz="2000" dirty="0" err="1"/>
              <a:t>đóng</a:t>
            </a:r>
            <a:r>
              <a:rPr lang="en-US" sz="2000" dirty="0"/>
              <a:t> </a:t>
            </a:r>
            <a:r>
              <a:rPr lang="en-US" sz="2000" dirty="0" err="1"/>
              <a:t>vai</a:t>
            </a:r>
            <a:r>
              <a:rPr lang="en-US" sz="2000" dirty="0"/>
              <a:t> </a:t>
            </a:r>
            <a:r>
              <a:rPr lang="en-US" sz="2000" dirty="0" err="1"/>
              <a:t>những</a:t>
            </a:r>
            <a:r>
              <a:rPr lang="en-US" sz="2000" dirty="0"/>
              <a:t> </a:t>
            </a:r>
            <a:r>
              <a:rPr lang="en-US" sz="2000" dirty="0" err="1"/>
              <a:t>mẩu</a:t>
            </a:r>
            <a:r>
              <a:rPr lang="en-US" sz="2000" dirty="0"/>
              <a:t> </a:t>
            </a:r>
            <a:r>
              <a:rPr lang="en-US" sz="2000" dirty="0" err="1"/>
              <a:t>chuyện</a:t>
            </a:r>
            <a:r>
              <a:rPr lang="en-US" sz="2000" dirty="0"/>
              <a:t> </a:t>
            </a:r>
            <a:r>
              <a:rPr lang="en-US" sz="2000" dirty="0" err="1"/>
              <a:t>ngắn</a:t>
            </a:r>
            <a:r>
              <a:rPr lang="en-US" sz="2000" dirty="0"/>
              <a:t> </a:t>
            </a:r>
            <a:r>
              <a:rPr lang="en-US" sz="2000" dirty="0" err="1"/>
              <a:t>để</a:t>
            </a:r>
            <a:r>
              <a:rPr lang="en-US" sz="2000" dirty="0"/>
              <a:t> </a:t>
            </a:r>
            <a:r>
              <a:rPr lang="en-US" sz="2000" dirty="0" err="1"/>
              <a:t>giúp</a:t>
            </a:r>
            <a:r>
              <a:rPr lang="en-US" sz="2000" dirty="0"/>
              <a:t> </a:t>
            </a:r>
            <a:r>
              <a:rPr lang="en-US" sz="2000" dirty="0" err="1"/>
              <a:t>trẻ</a:t>
            </a:r>
            <a:r>
              <a:rPr lang="en-US" sz="2000" dirty="0"/>
              <a:t> </a:t>
            </a:r>
            <a:r>
              <a:rPr lang="en-US" sz="2000" dirty="0" err="1"/>
              <a:t>hiểu</a:t>
            </a:r>
            <a:r>
              <a:rPr lang="en-US" sz="2000" dirty="0"/>
              <a:t> </a:t>
            </a:r>
            <a:r>
              <a:rPr lang="en-US" sz="2000" dirty="0" err="1"/>
              <a:t>rõ</a:t>
            </a:r>
            <a:r>
              <a:rPr lang="en-US" sz="2000" dirty="0"/>
              <a:t> </a:t>
            </a:r>
            <a:r>
              <a:rPr lang="en-US" sz="2000" dirty="0" err="1"/>
              <a:t>hơn</a:t>
            </a:r>
            <a:r>
              <a:rPr lang="en-US" sz="2000" dirty="0"/>
              <a:t> </a:t>
            </a:r>
            <a:r>
              <a:rPr lang="en-US" sz="2000" dirty="0" err="1"/>
              <a:t>về</a:t>
            </a:r>
            <a:r>
              <a:rPr lang="en-US" sz="2000" dirty="0"/>
              <a:t> </a:t>
            </a:r>
            <a:r>
              <a:rPr lang="en-US" sz="2000" dirty="0" err="1"/>
              <a:t>việc</a:t>
            </a:r>
            <a:r>
              <a:rPr lang="en-US" sz="2000" dirty="0"/>
              <a:t> </a:t>
            </a:r>
            <a:r>
              <a:rPr lang="en-US" sz="2000" dirty="0" err="1"/>
              <a:t>không</a:t>
            </a:r>
            <a:r>
              <a:rPr lang="en-US" sz="2000" dirty="0"/>
              <a:t> </a:t>
            </a:r>
            <a:r>
              <a:rPr lang="en-US" sz="2000" dirty="0" err="1"/>
              <a:t>nhận</a:t>
            </a:r>
            <a:r>
              <a:rPr lang="en-US" sz="2000" dirty="0"/>
              <a:t> </a:t>
            </a:r>
            <a:r>
              <a:rPr lang="en-US" sz="2000" dirty="0" err="1"/>
              <a:t>quà</a:t>
            </a:r>
            <a:r>
              <a:rPr lang="en-US" sz="2000" dirty="0"/>
              <a:t> </a:t>
            </a:r>
            <a:r>
              <a:rPr lang="en-US" sz="2000" dirty="0" err="1"/>
              <a:t>và</a:t>
            </a:r>
            <a:r>
              <a:rPr lang="en-US" sz="2000" dirty="0"/>
              <a:t> </a:t>
            </a:r>
            <a:r>
              <a:rPr lang="en-US" sz="2000" dirty="0" err="1"/>
              <a:t>đi</a:t>
            </a:r>
            <a:r>
              <a:rPr lang="en-US" sz="2000" dirty="0"/>
              <a:t> </a:t>
            </a:r>
            <a:r>
              <a:rPr lang="en-US" sz="2000" dirty="0" err="1"/>
              <a:t>theo</a:t>
            </a:r>
            <a:r>
              <a:rPr lang="en-US" sz="2000" dirty="0"/>
              <a:t> </a:t>
            </a:r>
            <a:r>
              <a:rPr lang="en-US" sz="2000" dirty="0" err="1"/>
              <a:t>người</a:t>
            </a:r>
            <a:r>
              <a:rPr lang="en-US" sz="2000" dirty="0"/>
              <a:t> </a:t>
            </a:r>
            <a:r>
              <a:rPr lang="en-US" sz="2000" dirty="0" err="1"/>
              <a:t>lạ</a:t>
            </a:r>
            <a:r>
              <a:rPr lang="en-US" sz="2000" dirty="0"/>
              <a:t>. Qua </a:t>
            </a:r>
            <a:r>
              <a:rPr lang="en-US" sz="2000" dirty="0" err="1"/>
              <a:t>chủ</a:t>
            </a:r>
            <a:r>
              <a:rPr lang="en-US" sz="2000" dirty="0"/>
              <a:t> </a:t>
            </a:r>
            <a:r>
              <a:rPr lang="en-US" sz="2000" dirty="0" err="1"/>
              <a:t>đề</a:t>
            </a:r>
            <a:r>
              <a:rPr lang="en-US" sz="2000" dirty="0"/>
              <a:t> </a:t>
            </a:r>
            <a:r>
              <a:rPr lang="en-US" sz="2000" dirty="0" err="1"/>
              <a:t>trẻ</a:t>
            </a:r>
            <a:r>
              <a:rPr lang="en-US" sz="2000" dirty="0"/>
              <a:t> </a:t>
            </a:r>
            <a:r>
              <a:rPr lang="en-US" sz="2000" dirty="0" err="1"/>
              <a:t>biết</a:t>
            </a:r>
            <a:r>
              <a:rPr lang="en-US" sz="2000" dirty="0"/>
              <a:t> </a:t>
            </a:r>
            <a:r>
              <a:rPr lang="en-US" sz="2000" dirty="0" err="1"/>
              <a:t>giữ</a:t>
            </a:r>
            <a:r>
              <a:rPr lang="en-US" sz="2000" dirty="0"/>
              <a:t> an </a:t>
            </a:r>
            <a:r>
              <a:rPr lang="en-US" sz="2000" dirty="0" err="1"/>
              <a:t>toàn</a:t>
            </a:r>
            <a:r>
              <a:rPr lang="en-US" sz="2000" dirty="0"/>
              <a:t> </a:t>
            </a:r>
            <a:r>
              <a:rPr lang="en-US" sz="2000" dirty="0" err="1"/>
              <a:t>cá</a:t>
            </a:r>
            <a:r>
              <a:rPr lang="en-US" sz="2000" dirty="0"/>
              <a:t> </a:t>
            </a:r>
            <a:r>
              <a:rPr lang="en-US" sz="2000" dirty="0" err="1"/>
              <a:t>nhân</a:t>
            </a:r>
            <a:r>
              <a:rPr lang="en-US" sz="2000" dirty="0"/>
              <a:t> </a:t>
            </a:r>
            <a:r>
              <a:rPr lang="en-US" sz="2000" dirty="0" err="1"/>
              <a:t>khi</a:t>
            </a:r>
            <a:r>
              <a:rPr lang="en-US" sz="2000" dirty="0"/>
              <a:t> </a:t>
            </a:r>
            <a:r>
              <a:rPr lang="en-US" sz="2000" dirty="0" err="1"/>
              <a:t>chơi</a:t>
            </a:r>
            <a:r>
              <a:rPr lang="en-US" sz="2000" dirty="0"/>
              <a:t> </a:t>
            </a:r>
            <a:r>
              <a:rPr lang="en-US" sz="2000" dirty="0" err="1"/>
              <a:t>những</a:t>
            </a:r>
            <a:r>
              <a:rPr lang="en-US" sz="2000" dirty="0"/>
              <a:t> </a:t>
            </a:r>
            <a:r>
              <a:rPr lang="en-US" sz="2000" dirty="0" err="1"/>
              <a:t>đồ</a:t>
            </a:r>
            <a:r>
              <a:rPr lang="en-US" sz="2000" dirty="0"/>
              <a:t> </a:t>
            </a:r>
            <a:r>
              <a:rPr lang="en-US" sz="2000" dirty="0" err="1"/>
              <a:t>chơi</a:t>
            </a:r>
            <a:r>
              <a:rPr lang="en-US" sz="2000" dirty="0"/>
              <a:t> </a:t>
            </a:r>
            <a:r>
              <a:rPr lang="en-US" sz="2000" dirty="0" err="1"/>
              <a:t>và</a:t>
            </a:r>
            <a:r>
              <a:rPr lang="en-US" sz="2000" dirty="0"/>
              <a:t> </a:t>
            </a:r>
            <a:r>
              <a:rPr lang="en-US" sz="2000" dirty="0" err="1"/>
              <a:t>trước</a:t>
            </a:r>
            <a:r>
              <a:rPr lang="en-US" sz="2000" dirty="0"/>
              <a:t> </a:t>
            </a:r>
            <a:r>
              <a:rPr lang="en-US" sz="2000" dirty="0" err="1"/>
              <a:t>những</a:t>
            </a:r>
            <a:r>
              <a:rPr lang="en-US" sz="2000" dirty="0"/>
              <a:t> </a:t>
            </a:r>
            <a:r>
              <a:rPr lang="en-US" sz="2000" dirty="0" err="1"/>
              <a:t>tác</a:t>
            </a:r>
            <a:r>
              <a:rPr lang="en-US" sz="2000" dirty="0"/>
              <a:t> </a:t>
            </a:r>
            <a:r>
              <a:rPr lang="en-US" sz="2000" dirty="0" err="1"/>
              <a:t>động</a:t>
            </a:r>
            <a:r>
              <a:rPr lang="en-US" sz="2000" dirty="0"/>
              <a:t> </a:t>
            </a:r>
            <a:r>
              <a:rPr lang="en-US" sz="2000" dirty="0" err="1"/>
              <a:t>bên</a:t>
            </a:r>
            <a:r>
              <a:rPr lang="en-US" sz="2000" dirty="0"/>
              <a:t> </a:t>
            </a:r>
            <a:r>
              <a:rPr lang="en-US" sz="2000" dirty="0" err="1"/>
              <a:t>ngoài</a:t>
            </a:r>
            <a:r>
              <a:rPr lang="en-US" sz="2000" dirty="0"/>
              <a:t> </a:t>
            </a:r>
            <a:r>
              <a:rPr lang="en-US" sz="2000" dirty="0" err="1"/>
              <a:t>xã</a:t>
            </a:r>
            <a:r>
              <a:rPr lang="en-US" sz="2000" dirty="0"/>
              <a:t> </a:t>
            </a:r>
            <a:r>
              <a:rPr lang="en-US" sz="2000" dirty="0" err="1"/>
              <a:t>hội</a:t>
            </a:r>
            <a:r>
              <a:rPr lang="en-US" sz="2000" dirty="0"/>
              <a:t>.</a:t>
            </a:r>
          </a:p>
          <a:p>
            <a:r>
              <a:rPr lang="en-US" sz="2000" dirty="0" err="1"/>
              <a:t>Ngoài</a:t>
            </a:r>
            <a:r>
              <a:rPr lang="en-US" sz="2000" dirty="0"/>
              <a:t> </a:t>
            </a:r>
            <a:r>
              <a:rPr lang="en-US" sz="2000" dirty="0" err="1"/>
              <a:t>những</a:t>
            </a:r>
            <a:r>
              <a:rPr lang="en-US" sz="2000" dirty="0"/>
              <a:t> </a:t>
            </a:r>
            <a:r>
              <a:rPr lang="en-US" sz="2000" dirty="0" err="1"/>
              <a:t>giờ</a:t>
            </a:r>
            <a:r>
              <a:rPr lang="en-US" sz="2000" dirty="0"/>
              <a:t> </a:t>
            </a:r>
            <a:r>
              <a:rPr lang="en-US" sz="2000" dirty="0" err="1"/>
              <a:t>học</a:t>
            </a:r>
            <a:r>
              <a:rPr lang="en-US" sz="2000" dirty="0"/>
              <a:t> </a:t>
            </a:r>
            <a:r>
              <a:rPr lang="en-US" sz="2000" dirty="0" err="1"/>
              <a:t>giáo</a:t>
            </a:r>
            <a:r>
              <a:rPr lang="en-US" sz="2000" dirty="0"/>
              <a:t> </a:t>
            </a:r>
            <a:r>
              <a:rPr lang="en-US" sz="2000" dirty="0" err="1"/>
              <a:t>dục</a:t>
            </a:r>
            <a:r>
              <a:rPr lang="en-US" sz="2000" dirty="0"/>
              <a:t> </a:t>
            </a:r>
            <a:r>
              <a:rPr lang="en-US" sz="2000" dirty="0" err="1"/>
              <a:t>kỹ</a:t>
            </a:r>
            <a:r>
              <a:rPr lang="en-US" sz="2000" dirty="0"/>
              <a:t> </a:t>
            </a:r>
            <a:r>
              <a:rPr lang="en-US" sz="2000" dirty="0" err="1"/>
              <a:t>năng</a:t>
            </a:r>
            <a:r>
              <a:rPr lang="en-US" sz="2000" dirty="0"/>
              <a:t> </a:t>
            </a:r>
            <a:r>
              <a:rPr lang="en-US" sz="2000" dirty="0" err="1"/>
              <a:t>sống</a:t>
            </a:r>
            <a:r>
              <a:rPr lang="en-US" sz="2000" dirty="0"/>
              <a:t> </a:t>
            </a:r>
            <a:r>
              <a:rPr lang="en-US" sz="2000" dirty="0" err="1"/>
              <a:t>tôi</a:t>
            </a:r>
            <a:r>
              <a:rPr lang="en-US" sz="2000" dirty="0"/>
              <a:t> </a:t>
            </a:r>
            <a:r>
              <a:rPr lang="en-US" sz="2000" dirty="0" err="1"/>
              <a:t>còn</a:t>
            </a:r>
            <a:r>
              <a:rPr lang="en-US" sz="2000" dirty="0"/>
              <a:t> </a:t>
            </a:r>
            <a:r>
              <a:rPr lang="en-US" sz="2000" dirty="0" err="1"/>
              <a:t>lồng</a:t>
            </a:r>
            <a:r>
              <a:rPr lang="en-US" sz="2000" dirty="0"/>
              <a:t> </a:t>
            </a:r>
            <a:r>
              <a:rPr lang="en-US" sz="2000" dirty="0" err="1"/>
              <a:t>ghép</a:t>
            </a:r>
            <a:r>
              <a:rPr lang="en-US" sz="2000" dirty="0"/>
              <a:t> </a:t>
            </a:r>
            <a:r>
              <a:rPr lang="en-US" sz="2000" dirty="0" err="1"/>
              <a:t>kỹ</a:t>
            </a:r>
            <a:r>
              <a:rPr lang="en-US" sz="2000" dirty="0"/>
              <a:t> </a:t>
            </a:r>
            <a:r>
              <a:rPr lang="en-US" sz="2000" dirty="0" err="1"/>
              <a:t>năng</a:t>
            </a:r>
            <a:r>
              <a:rPr lang="en-US" sz="2000" dirty="0"/>
              <a:t> </a:t>
            </a:r>
            <a:r>
              <a:rPr lang="en-US" sz="2000" dirty="0" err="1"/>
              <a:t>sống</a:t>
            </a:r>
            <a:r>
              <a:rPr lang="en-US" sz="2000" dirty="0"/>
              <a:t> </a:t>
            </a:r>
            <a:r>
              <a:rPr lang="en-US" sz="2000" dirty="0" err="1"/>
              <a:t>vào</a:t>
            </a:r>
            <a:r>
              <a:rPr lang="en-US" sz="2000" dirty="0"/>
              <a:t> các </a:t>
            </a:r>
            <a:r>
              <a:rPr lang="en-US" sz="2000" dirty="0" err="1"/>
              <a:t>giờ</a:t>
            </a:r>
            <a:r>
              <a:rPr lang="en-US" sz="2000" dirty="0"/>
              <a:t> </a:t>
            </a:r>
            <a:r>
              <a:rPr lang="en-US" sz="2000" dirty="0" err="1"/>
              <a:t>tiết</a:t>
            </a:r>
            <a:r>
              <a:rPr lang="en-US" sz="2000" dirty="0"/>
              <a:t> </a:t>
            </a:r>
            <a:r>
              <a:rPr lang="en-US" sz="2000" dirty="0" err="1"/>
              <a:t>dạy</a:t>
            </a:r>
            <a:r>
              <a:rPr lang="en-US" sz="2000" dirty="0"/>
              <a:t> </a:t>
            </a:r>
            <a:r>
              <a:rPr lang="en-US" sz="2000" dirty="0" err="1"/>
              <a:t>khác</a:t>
            </a:r>
            <a:r>
              <a:rPr lang="en-US" sz="2000" dirty="0"/>
              <a:t> </a:t>
            </a:r>
            <a:r>
              <a:rPr lang="en-US" sz="2000" dirty="0" err="1"/>
              <a:t>một</a:t>
            </a:r>
            <a:r>
              <a:rPr lang="en-US" sz="2000" dirty="0"/>
              <a:t> </a:t>
            </a:r>
            <a:r>
              <a:rPr lang="en-US" sz="2000" dirty="0" err="1"/>
              <a:t>cách</a:t>
            </a:r>
            <a:r>
              <a:rPr lang="en-US" sz="2000" dirty="0"/>
              <a:t> </a:t>
            </a:r>
            <a:r>
              <a:rPr lang="en-US" sz="2000" dirty="0" err="1"/>
              <a:t>nhẹ</a:t>
            </a:r>
            <a:r>
              <a:rPr lang="en-US" sz="2000" dirty="0"/>
              <a:t> </a:t>
            </a:r>
            <a:r>
              <a:rPr lang="en-US" sz="2000" dirty="0" err="1"/>
              <a:t>nhàng</a:t>
            </a:r>
            <a:r>
              <a:rPr lang="en-US" sz="2000" dirty="0"/>
              <a:t>, </a:t>
            </a:r>
            <a:r>
              <a:rPr lang="en-US" sz="2000" dirty="0" err="1"/>
              <a:t>phù</a:t>
            </a:r>
            <a:r>
              <a:rPr lang="en-US" sz="2000" dirty="0"/>
              <a:t> </a:t>
            </a:r>
            <a:r>
              <a:rPr lang="en-US" sz="2000" dirty="0" err="1"/>
              <a:t>hợp</a:t>
            </a:r>
            <a:r>
              <a:rPr lang="en-US" sz="2000" dirty="0"/>
              <a:t> </a:t>
            </a:r>
            <a:r>
              <a:rPr lang="en-US" sz="2000" dirty="0" err="1"/>
              <a:t>nội</a:t>
            </a:r>
            <a:r>
              <a:rPr lang="en-US" sz="2000" dirty="0"/>
              <a:t> dung </a:t>
            </a:r>
            <a:r>
              <a:rPr lang="en-US" sz="2000" dirty="0" err="1"/>
              <a:t>bài</a:t>
            </a:r>
            <a:r>
              <a:rPr lang="en-US" sz="2000" dirty="0"/>
              <a:t> </a:t>
            </a:r>
            <a:r>
              <a:rPr lang="en-US" sz="2000" dirty="0" err="1"/>
              <a:t>dạy</a:t>
            </a:r>
            <a:r>
              <a:rPr lang="en-US" sz="2000" dirty="0"/>
              <a:t>, </a:t>
            </a:r>
            <a:r>
              <a:rPr lang="en-US" sz="2000" dirty="0" err="1"/>
              <a:t>như</a:t>
            </a:r>
            <a:r>
              <a:rPr lang="en-US" sz="2000" dirty="0"/>
              <a:t> </a:t>
            </a:r>
            <a:r>
              <a:rPr lang="en-US" sz="2000" dirty="0" err="1"/>
              <a:t>chúng</a:t>
            </a:r>
            <a:r>
              <a:rPr lang="en-US" sz="2000" dirty="0"/>
              <a:t> ta </a:t>
            </a:r>
            <a:r>
              <a:rPr lang="en-US" sz="2000" dirty="0" err="1"/>
              <a:t>đã</a:t>
            </a:r>
            <a:r>
              <a:rPr lang="en-US" sz="2000" dirty="0"/>
              <a:t> </a:t>
            </a:r>
            <a:r>
              <a:rPr lang="en-US" sz="2000" dirty="0" err="1"/>
              <a:t>biết</a:t>
            </a:r>
            <a:r>
              <a:rPr lang="en-US" sz="2000" dirty="0"/>
              <a:t> </a:t>
            </a:r>
            <a:r>
              <a:rPr lang="en-US" sz="2000" dirty="0" err="1"/>
              <a:t>trẻ</a:t>
            </a:r>
            <a:r>
              <a:rPr lang="en-US" sz="2000" dirty="0"/>
              <a:t> </a:t>
            </a:r>
            <a:r>
              <a:rPr lang="en-US" sz="2000" dirty="0" err="1"/>
              <a:t>nhỏ</a:t>
            </a:r>
            <a:r>
              <a:rPr lang="en-US" sz="2000" dirty="0"/>
              <a:t> </a:t>
            </a:r>
            <a:r>
              <a:rPr lang="en-US" sz="2000" dirty="0" err="1"/>
              <a:t>rất</a:t>
            </a:r>
            <a:r>
              <a:rPr lang="en-US" sz="2000" dirty="0"/>
              <a:t> </a:t>
            </a:r>
            <a:r>
              <a:rPr lang="en-US" sz="2000" dirty="0" err="1"/>
              <a:t>hiếu</a:t>
            </a:r>
            <a:r>
              <a:rPr lang="en-US" sz="2000" dirty="0"/>
              <a:t> </a:t>
            </a:r>
            <a:r>
              <a:rPr lang="en-US" sz="2000" dirty="0" err="1"/>
              <a:t>động</a:t>
            </a:r>
            <a:r>
              <a:rPr lang="en-US" sz="2000" dirty="0"/>
              <a:t> </a:t>
            </a:r>
            <a:r>
              <a:rPr lang="en-US" sz="2000" dirty="0" err="1"/>
              <a:t>luôn</a:t>
            </a:r>
            <a:r>
              <a:rPr lang="en-US" sz="2000" dirty="0"/>
              <a:t> </a:t>
            </a:r>
            <a:r>
              <a:rPr lang="en-US" sz="2000" dirty="0" err="1"/>
              <a:t>muốn</a:t>
            </a:r>
            <a:r>
              <a:rPr lang="en-US" sz="2000" dirty="0"/>
              <a:t> </a:t>
            </a:r>
            <a:r>
              <a:rPr lang="en-US" sz="2000" dirty="0" err="1"/>
              <a:t>được</a:t>
            </a:r>
            <a:r>
              <a:rPr lang="en-US" sz="2000" dirty="0"/>
              <a:t> </a:t>
            </a:r>
            <a:r>
              <a:rPr lang="en-US" sz="2000" dirty="0" err="1"/>
              <a:t>tự</a:t>
            </a:r>
            <a:r>
              <a:rPr lang="en-US" sz="2000" dirty="0"/>
              <a:t> </a:t>
            </a:r>
            <a:r>
              <a:rPr lang="en-US" sz="2000" dirty="0" err="1"/>
              <a:t>mình</a:t>
            </a:r>
            <a:r>
              <a:rPr lang="en-US" sz="2000" dirty="0"/>
              <a:t> </a:t>
            </a:r>
            <a:r>
              <a:rPr lang="en-US" sz="2000" dirty="0" err="1"/>
              <a:t>tìm</a:t>
            </a:r>
            <a:r>
              <a:rPr lang="en-US" sz="2000" dirty="0"/>
              <a:t> </a:t>
            </a:r>
            <a:r>
              <a:rPr lang="en-US" sz="2000" dirty="0" err="1"/>
              <a:t>tòi</a:t>
            </a:r>
            <a:r>
              <a:rPr lang="en-US" sz="2000" dirty="0"/>
              <a:t> </a:t>
            </a:r>
            <a:r>
              <a:rPr lang="en-US" sz="2000" dirty="0" err="1"/>
              <a:t>và</a:t>
            </a:r>
            <a:r>
              <a:rPr lang="en-US" sz="2000" dirty="0"/>
              <a:t> </a:t>
            </a:r>
            <a:r>
              <a:rPr lang="en-US" sz="2000" dirty="0" err="1"/>
              <a:t>khám</a:t>
            </a:r>
            <a:r>
              <a:rPr lang="en-US" sz="2000" dirty="0"/>
              <a:t> </a:t>
            </a:r>
            <a:r>
              <a:rPr lang="en-US" sz="2000" dirty="0" err="1"/>
              <a:t>phá</a:t>
            </a:r>
            <a:r>
              <a:rPr lang="en-US" sz="2000" dirty="0"/>
              <a:t> </a:t>
            </a:r>
            <a:r>
              <a:rPr lang="en-US" sz="2000" dirty="0" err="1"/>
              <a:t>ra</a:t>
            </a:r>
            <a:r>
              <a:rPr lang="en-US" sz="2000" dirty="0"/>
              <a:t> </a:t>
            </a:r>
            <a:r>
              <a:rPr lang="en-US" sz="2000" dirty="0" err="1"/>
              <a:t>những</a:t>
            </a:r>
            <a:r>
              <a:rPr lang="en-US" sz="2000" dirty="0"/>
              <a:t> </a:t>
            </a:r>
            <a:r>
              <a:rPr lang="en-US" sz="2000" dirty="0" err="1"/>
              <a:t>điều</a:t>
            </a:r>
            <a:r>
              <a:rPr lang="en-US" sz="2000" dirty="0"/>
              <a:t> </a:t>
            </a:r>
            <a:r>
              <a:rPr lang="en-US" sz="2000" dirty="0" err="1"/>
              <a:t>mới</a:t>
            </a:r>
            <a:r>
              <a:rPr lang="en-US" sz="2000" dirty="0"/>
              <a:t> </a:t>
            </a:r>
            <a:r>
              <a:rPr lang="en-US" sz="2000" dirty="0" err="1"/>
              <a:t>lạ</a:t>
            </a:r>
            <a:r>
              <a:rPr lang="en-US" sz="2000" dirty="0"/>
              <a:t> </a:t>
            </a:r>
            <a:r>
              <a:rPr lang="en-US" sz="2000" dirty="0" err="1"/>
              <a:t>xung</a:t>
            </a:r>
            <a:r>
              <a:rPr lang="en-US" sz="2000" dirty="0"/>
              <a:t> </a:t>
            </a:r>
            <a:r>
              <a:rPr lang="en-US" sz="2000" dirty="0" err="1"/>
              <a:t>quanh</a:t>
            </a:r>
            <a:r>
              <a:rPr lang="en-US" sz="2000" dirty="0"/>
              <a:t> </a:t>
            </a:r>
            <a:r>
              <a:rPr lang="en-US" sz="2000" dirty="0" err="1"/>
              <a:t>của</a:t>
            </a:r>
            <a:r>
              <a:rPr lang="en-US" sz="2000" dirty="0"/>
              <a:t> </a:t>
            </a:r>
            <a:r>
              <a:rPr lang="en-US" sz="2000" dirty="0" err="1"/>
              <a:t>mình</a:t>
            </a:r>
            <a:r>
              <a:rPr lang="en-US" sz="2000" dirty="0"/>
              <a:t> </a:t>
            </a:r>
            <a:r>
              <a:rPr lang="en-US" sz="2000" dirty="0" err="1"/>
              <a:t>vì</a:t>
            </a:r>
            <a:r>
              <a:rPr lang="en-US" sz="2000" dirty="0"/>
              <a:t> </a:t>
            </a:r>
            <a:r>
              <a:rPr lang="en-US" sz="2000" dirty="0" err="1"/>
              <a:t>vậy</a:t>
            </a:r>
            <a:r>
              <a:rPr lang="en-US" sz="2000" dirty="0"/>
              <a:t> </a:t>
            </a:r>
            <a:r>
              <a:rPr lang="en-US" sz="2000" dirty="0" err="1"/>
              <a:t>trong</a:t>
            </a:r>
            <a:r>
              <a:rPr lang="en-US" sz="2000" dirty="0"/>
              <a:t> các </a:t>
            </a:r>
            <a:r>
              <a:rPr lang="en-US" sz="2000" dirty="0" err="1"/>
              <a:t>tiết</a:t>
            </a:r>
            <a:r>
              <a:rPr lang="en-US" sz="2000" dirty="0"/>
              <a:t> </a:t>
            </a:r>
            <a:r>
              <a:rPr lang="en-US" sz="2000" dirty="0" err="1"/>
              <a:t>học</a:t>
            </a:r>
            <a:r>
              <a:rPr lang="en-US" sz="2000" dirty="0"/>
              <a:t> </a:t>
            </a:r>
            <a:r>
              <a:rPr lang="en-US" sz="2000" dirty="0" err="1"/>
              <a:t>tôi</a:t>
            </a:r>
            <a:r>
              <a:rPr lang="en-US" sz="2000" dirty="0"/>
              <a:t> </a:t>
            </a:r>
            <a:r>
              <a:rPr lang="en-US" sz="2000" dirty="0" err="1"/>
              <a:t>luôn</a:t>
            </a:r>
            <a:r>
              <a:rPr lang="en-US" sz="2000" dirty="0"/>
              <a:t> </a:t>
            </a:r>
            <a:r>
              <a:rPr lang="en-US" sz="2000" dirty="0" err="1"/>
              <a:t>để</a:t>
            </a:r>
            <a:r>
              <a:rPr lang="en-US" sz="2000" dirty="0"/>
              <a:t> </a:t>
            </a:r>
            <a:r>
              <a:rPr lang="en-US" sz="2000" dirty="0" err="1"/>
              <a:t>trẻ</a:t>
            </a:r>
            <a:r>
              <a:rPr lang="en-US" sz="2000" dirty="0"/>
              <a:t> </a:t>
            </a:r>
            <a:r>
              <a:rPr lang="en-US" sz="2000" dirty="0" err="1"/>
              <a:t>tự</a:t>
            </a:r>
            <a:r>
              <a:rPr lang="en-US" sz="2000" dirty="0"/>
              <a:t> </a:t>
            </a:r>
            <a:r>
              <a:rPr lang="en-US" sz="2000" dirty="0" err="1"/>
              <a:t>trải</a:t>
            </a:r>
            <a:r>
              <a:rPr lang="en-US" sz="2000" dirty="0"/>
              <a:t> </a:t>
            </a:r>
            <a:r>
              <a:rPr lang="en-US" sz="2000" dirty="0" err="1"/>
              <a:t>nghiệm</a:t>
            </a:r>
            <a:r>
              <a:rPr lang="en-US" sz="2000" dirty="0"/>
              <a:t> </a:t>
            </a:r>
            <a:r>
              <a:rPr lang="en-US" sz="2000" dirty="0" err="1"/>
              <a:t>khám</a:t>
            </a:r>
            <a:r>
              <a:rPr lang="en-US" sz="2000" dirty="0"/>
              <a:t> </a:t>
            </a:r>
            <a:r>
              <a:rPr lang="en-US" sz="2000" dirty="0" err="1"/>
              <a:t>phá</a:t>
            </a:r>
            <a:r>
              <a:rPr lang="en-US" sz="2000" dirty="0"/>
              <a:t> </a:t>
            </a:r>
            <a:r>
              <a:rPr lang="en-US" sz="2000" dirty="0" err="1"/>
              <a:t>tìm</a:t>
            </a:r>
            <a:r>
              <a:rPr lang="en-US" sz="2000" dirty="0"/>
              <a:t> </a:t>
            </a:r>
            <a:r>
              <a:rPr lang="en-US" sz="2000" dirty="0" err="1"/>
              <a:t>tòi</a:t>
            </a:r>
            <a:r>
              <a:rPr lang="en-US" sz="2000" dirty="0"/>
              <a:t> </a:t>
            </a:r>
            <a:r>
              <a:rPr lang="en-US" sz="2000" dirty="0" err="1"/>
              <a:t>và</a:t>
            </a:r>
            <a:r>
              <a:rPr lang="en-US" sz="2000" dirty="0"/>
              <a:t> </a:t>
            </a:r>
            <a:r>
              <a:rPr lang="en-US" sz="2000" dirty="0" err="1"/>
              <a:t>nói</a:t>
            </a:r>
            <a:r>
              <a:rPr lang="en-US" sz="2000" dirty="0"/>
              <a:t> </a:t>
            </a:r>
            <a:r>
              <a:rPr lang="en-US" sz="2000" dirty="0" err="1"/>
              <a:t>lên</a:t>
            </a:r>
            <a:r>
              <a:rPr lang="en-US" sz="2000" dirty="0"/>
              <a:t> </a:t>
            </a:r>
            <a:r>
              <a:rPr lang="en-US" sz="2000" dirty="0" err="1"/>
              <a:t>điều</a:t>
            </a:r>
            <a:r>
              <a:rPr lang="en-US" sz="2000" dirty="0"/>
              <a:t> </a:t>
            </a:r>
            <a:r>
              <a:rPr lang="en-US" sz="2000" dirty="0" err="1"/>
              <a:t>mình</a:t>
            </a:r>
            <a:r>
              <a:rPr lang="en-US" sz="2000" dirty="0"/>
              <a:t> </a:t>
            </a:r>
            <a:r>
              <a:rPr lang="en-US" sz="2000" dirty="0" err="1"/>
              <a:t>đang</a:t>
            </a:r>
            <a:r>
              <a:rPr lang="en-US" sz="2000" dirty="0"/>
              <a:t> </a:t>
            </a:r>
            <a:r>
              <a:rPr lang="en-US" sz="2000" dirty="0" err="1"/>
              <a:t>nghĩ</a:t>
            </a:r>
            <a:r>
              <a:rPr lang="en-US" sz="2000" dirty="0"/>
              <a:t> </a:t>
            </a:r>
            <a:r>
              <a:rPr lang="en-US" sz="2000" dirty="0" err="1"/>
              <a:t>trước</a:t>
            </a:r>
            <a:r>
              <a:rPr lang="en-US" sz="2000" dirty="0"/>
              <a:t> </a:t>
            </a:r>
            <a:r>
              <a:rPr lang="en-US" sz="2000" dirty="0" err="1"/>
              <a:t>sau</a:t>
            </a:r>
            <a:r>
              <a:rPr lang="en-US" sz="2000" dirty="0"/>
              <a:t> </a:t>
            </a:r>
            <a:r>
              <a:rPr lang="en-US" sz="2000" dirty="0" err="1"/>
              <a:t>đó</a:t>
            </a:r>
            <a:r>
              <a:rPr lang="en-US" sz="2000" dirty="0"/>
              <a:t> </a:t>
            </a:r>
            <a:r>
              <a:rPr lang="en-US" sz="2000" dirty="0" err="1"/>
              <a:t>cô</a:t>
            </a:r>
            <a:r>
              <a:rPr lang="en-US" sz="2000" dirty="0"/>
              <a:t> </a:t>
            </a:r>
            <a:r>
              <a:rPr lang="en-US" sz="2000" dirty="0" err="1"/>
              <a:t>giáo</a:t>
            </a:r>
            <a:r>
              <a:rPr lang="en-US" sz="2000" dirty="0"/>
              <a:t> </a:t>
            </a:r>
            <a:r>
              <a:rPr lang="en-US" sz="2000" dirty="0" err="1"/>
              <a:t>mới</a:t>
            </a:r>
            <a:r>
              <a:rPr lang="en-US" sz="2000" dirty="0"/>
              <a:t> </a:t>
            </a:r>
            <a:r>
              <a:rPr lang="en-US" sz="2000" dirty="0" err="1"/>
              <a:t>là</a:t>
            </a:r>
            <a:r>
              <a:rPr lang="en-US" sz="2000" dirty="0"/>
              <a:t> </a:t>
            </a:r>
            <a:r>
              <a:rPr lang="en-US" sz="2000" dirty="0" err="1"/>
              <a:t>người</a:t>
            </a:r>
            <a:r>
              <a:rPr lang="en-US" sz="2000" dirty="0"/>
              <a:t> </a:t>
            </a:r>
            <a:r>
              <a:rPr lang="en-US" sz="2000" dirty="0" err="1"/>
              <a:t>đính</a:t>
            </a:r>
            <a:r>
              <a:rPr lang="en-US" sz="2000" dirty="0"/>
              <a:t> </a:t>
            </a:r>
            <a:r>
              <a:rPr lang="en-US" sz="2000" dirty="0" err="1"/>
              <a:t>chính</a:t>
            </a:r>
            <a:r>
              <a:rPr lang="en-US" sz="2000" dirty="0"/>
              <a:t> </a:t>
            </a:r>
            <a:r>
              <a:rPr lang="en-US" sz="2000" dirty="0" err="1"/>
              <a:t>và</a:t>
            </a:r>
            <a:r>
              <a:rPr lang="en-US" sz="2000" dirty="0"/>
              <a:t> </a:t>
            </a:r>
            <a:r>
              <a:rPr lang="en-US" sz="2000" dirty="0" err="1"/>
              <a:t>chốt</a:t>
            </a:r>
            <a:r>
              <a:rPr lang="en-US" sz="2000" dirty="0"/>
              <a:t> </a:t>
            </a:r>
            <a:r>
              <a:rPr lang="en-US" sz="2000" dirty="0" err="1"/>
              <a:t>lại</a:t>
            </a:r>
            <a:r>
              <a:rPr lang="en-US" sz="2000" dirty="0"/>
              <a:t>.</a:t>
            </a:r>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2.2.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tìm</a:t>
            </a:r>
            <a:r>
              <a:rPr lang="en-US" sz="2400" b="1" i="1" dirty="0"/>
              <a:t> </a:t>
            </a:r>
            <a:r>
              <a:rPr lang="en-US" sz="2400" b="1" i="1" dirty="0" err="1"/>
              <a:t>tòi</a:t>
            </a:r>
            <a:r>
              <a:rPr lang="en-US" sz="2400" b="1" i="1" dirty="0"/>
              <a:t>, </a:t>
            </a:r>
            <a:r>
              <a:rPr lang="en-US" sz="2400" b="1" i="1" dirty="0" err="1"/>
              <a:t>khám</a:t>
            </a:r>
            <a:r>
              <a:rPr lang="en-US" sz="2400" b="1" i="1" dirty="0"/>
              <a:t> </a:t>
            </a:r>
            <a:r>
              <a:rPr lang="en-US" sz="2400" b="1" i="1" dirty="0" err="1"/>
              <a:t>phá</a:t>
            </a:r>
            <a:r>
              <a:rPr lang="en-US" sz="2400" b="1" i="1" dirty="0"/>
              <a:t>, </a:t>
            </a:r>
            <a:r>
              <a:rPr lang="en-US" sz="2400" b="1" i="1" dirty="0" err="1"/>
              <a:t>giữ</a:t>
            </a:r>
            <a:r>
              <a:rPr lang="en-US" sz="2400" b="1" i="1" dirty="0"/>
              <a:t> an </a:t>
            </a:r>
            <a:r>
              <a:rPr lang="en-US" sz="2400" b="1" i="1" dirty="0" err="1"/>
              <a:t>toàn</a:t>
            </a:r>
            <a:r>
              <a:rPr lang="en-US" sz="2400" b="1" i="1" dirty="0"/>
              <a:t> </a:t>
            </a:r>
            <a:r>
              <a:rPr lang="en-US" sz="2400" b="1" i="1" dirty="0" err="1"/>
              <a:t>cá</a:t>
            </a:r>
            <a:r>
              <a:rPr lang="en-US" sz="2400" b="1" i="1" dirty="0"/>
              <a:t> </a:t>
            </a:r>
            <a:r>
              <a:rPr lang="en-US" sz="2400" b="1" i="1" dirty="0" err="1"/>
              <a:t>nhân</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học</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p:txBody>
      </p:sp>
    </p:spTree>
    <p:extLst>
      <p:ext uri="{BB962C8B-B14F-4D97-AF65-F5344CB8AC3E}">
        <p14:creationId xmlns:p14="http://schemas.microsoft.com/office/powerpoint/2010/main" val="5913985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846138"/>
            <a:ext cx="7128681" cy="5257800"/>
          </a:xfrm>
        </p:spPr>
        <p:txBody>
          <a:bodyPr>
            <a:normAutofit fontScale="92500" lnSpcReduction="10000"/>
          </a:bodyPr>
          <a:lstStyle/>
          <a:p>
            <a:r>
              <a:rPr lang="en-US" i="1" dirty="0" err="1"/>
              <a:t>Ví</a:t>
            </a:r>
            <a:r>
              <a:rPr lang="en-US" i="1" dirty="0"/>
              <a:t> </a:t>
            </a:r>
            <a:r>
              <a:rPr lang="en-US" i="1" dirty="0" err="1"/>
              <a:t>dụ</a:t>
            </a:r>
            <a:r>
              <a:rPr lang="en-US" i="1" dirty="0"/>
              <a:t>: </a:t>
            </a:r>
            <a:r>
              <a:rPr lang="en-US" i="1" dirty="0" err="1"/>
              <a:t>Thông</a:t>
            </a:r>
            <a:r>
              <a:rPr lang="en-US" i="1" dirty="0"/>
              <a:t> qua </a:t>
            </a:r>
            <a:r>
              <a:rPr lang="en-US" i="1" dirty="0" err="1"/>
              <a:t>hoạt</a:t>
            </a:r>
            <a:r>
              <a:rPr lang="en-US" i="1" dirty="0"/>
              <a:t> </a:t>
            </a:r>
            <a:r>
              <a:rPr lang="en-US" i="1" dirty="0" err="1"/>
              <a:t>động</a:t>
            </a:r>
            <a:r>
              <a:rPr lang="en-US" i="1" dirty="0"/>
              <a:t> </a:t>
            </a:r>
            <a:r>
              <a:rPr lang="en-US" i="1" dirty="0" err="1"/>
              <a:t>lĩnh</a:t>
            </a:r>
            <a:r>
              <a:rPr lang="en-US" i="1" dirty="0"/>
              <a:t> </a:t>
            </a:r>
            <a:r>
              <a:rPr lang="en-US" i="1" dirty="0" err="1"/>
              <a:t>vực</a:t>
            </a:r>
            <a:r>
              <a:rPr lang="en-US" i="1" dirty="0"/>
              <a:t> </a:t>
            </a:r>
            <a:r>
              <a:rPr lang="en-US" i="1" dirty="0" err="1"/>
              <a:t>phát</a:t>
            </a:r>
            <a:r>
              <a:rPr lang="en-US" i="1" dirty="0"/>
              <a:t> </a:t>
            </a:r>
            <a:r>
              <a:rPr lang="en-US" i="1" dirty="0" err="1"/>
              <a:t>triển</a:t>
            </a:r>
            <a:r>
              <a:rPr lang="en-US" i="1" dirty="0"/>
              <a:t> </a:t>
            </a:r>
            <a:r>
              <a:rPr lang="en-US" i="1" dirty="0" err="1"/>
              <a:t>ngôn</a:t>
            </a:r>
            <a:r>
              <a:rPr lang="en-US" i="1" dirty="0"/>
              <a:t> </a:t>
            </a:r>
            <a:r>
              <a:rPr lang="en-US" i="1" dirty="0" err="1"/>
              <a:t>ngữ</a:t>
            </a:r>
            <a:r>
              <a:rPr lang="en-US" i="1" dirty="0"/>
              <a:t>: </a:t>
            </a:r>
            <a:r>
              <a:rPr lang="en-US" i="1" dirty="0" err="1"/>
              <a:t>thơ</a:t>
            </a:r>
            <a:r>
              <a:rPr lang="en-US" i="1" dirty="0"/>
              <a:t> "</a:t>
            </a:r>
            <a:r>
              <a:rPr lang="en-US" i="1" dirty="0" err="1"/>
              <a:t>Mèo</a:t>
            </a:r>
            <a:r>
              <a:rPr lang="en-US" i="1" dirty="0"/>
              <a:t> </a:t>
            </a:r>
            <a:r>
              <a:rPr lang="en-US" i="1" dirty="0" err="1"/>
              <a:t>đi</a:t>
            </a:r>
            <a:r>
              <a:rPr lang="en-US" i="1" dirty="0"/>
              <a:t> </a:t>
            </a:r>
            <a:r>
              <a:rPr lang="en-US" i="1" dirty="0" err="1"/>
              <a:t>câu</a:t>
            </a:r>
            <a:r>
              <a:rPr lang="en-US" i="1" dirty="0"/>
              <a:t> </a:t>
            </a:r>
            <a:r>
              <a:rPr lang="en-US" i="1" dirty="0" err="1"/>
              <a:t>cá</a:t>
            </a:r>
            <a:r>
              <a:rPr lang="en-US" i="1" dirty="0"/>
              <a:t>" </a:t>
            </a:r>
            <a:r>
              <a:rPr lang="en-US" i="1" dirty="0" err="1"/>
              <a:t>trẻ</a:t>
            </a:r>
            <a:r>
              <a:rPr lang="en-US" i="1" dirty="0"/>
              <a:t> </a:t>
            </a:r>
            <a:r>
              <a:rPr lang="en-US" i="1" dirty="0" err="1"/>
              <a:t>được</a:t>
            </a:r>
            <a:r>
              <a:rPr lang="en-US" i="1" dirty="0"/>
              <a:t> </a:t>
            </a:r>
            <a:r>
              <a:rPr lang="en-US" i="1" dirty="0" err="1"/>
              <a:t>đọc</a:t>
            </a:r>
            <a:r>
              <a:rPr lang="en-US" i="1" dirty="0"/>
              <a:t> </a:t>
            </a:r>
            <a:r>
              <a:rPr lang="en-US" i="1" dirty="0" err="1"/>
              <a:t>thơ</a:t>
            </a:r>
            <a:r>
              <a:rPr lang="en-US" i="1" dirty="0"/>
              <a:t> </a:t>
            </a:r>
            <a:r>
              <a:rPr lang="en-US" i="1" dirty="0" err="1"/>
              <a:t>diễn</a:t>
            </a:r>
            <a:r>
              <a:rPr lang="en-US" i="1" dirty="0"/>
              <a:t> </a:t>
            </a:r>
            <a:r>
              <a:rPr lang="en-US" i="1" dirty="0" err="1"/>
              <a:t>cảm</a:t>
            </a:r>
            <a:r>
              <a:rPr lang="en-US" i="1" dirty="0"/>
              <a:t>, </a:t>
            </a:r>
            <a:r>
              <a:rPr lang="en-US" i="1" dirty="0" err="1"/>
              <a:t>tăng</a:t>
            </a:r>
            <a:r>
              <a:rPr lang="en-US" i="1" dirty="0"/>
              <a:t> </a:t>
            </a:r>
            <a:r>
              <a:rPr lang="en-US" i="1" dirty="0" err="1"/>
              <a:t>vốn</a:t>
            </a:r>
            <a:r>
              <a:rPr lang="en-US" i="1" dirty="0"/>
              <a:t> </a:t>
            </a:r>
            <a:r>
              <a:rPr lang="en-US" i="1" dirty="0" err="1"/>
              <a:t>từ</a:t>
            </a:r>
            <a:r>
              <a:rPr lang="en-US" i="1" dirty="0"/>
              <a:t> </a:t>
            </a:r>
            <a:r>
              <a:rPr lang="en-US" i="1" dirty="0" err="1"/>
              <a:t>cho</a:t>
            </a:r>
            <a:r>
              <a:rPr lang="en-US" i="1" dirty="0"/>
              <a:t> </a:t>
            </a:r>
            <a:r>
              <a:rPr lang="en-US" i="1" dirty="0" err="1"/>
              <a:t>trẻ</a:t>
            </a:r>
            <a:r>
              <a:rPr lang="en-US" i="1" dirty="0"/>
              <a:t>, </a:t>
            </a:r>
            <a:r>
              <a:rPr lang="en-US" i="1" dirty="0" err="1"/>
              <a:t>trẻ</a:t>
            </a:r>
            <a:r>
              <a:rPr lang="en-US" i="1" dirty="0"/>
              <a:t> </a:t>
            </a:r>
            <a:r>
              <a:rPr lang="en-US" i="1" dirty="0" err="1"/>
              <a:t>đóng</a:t>
            </a:r>
            <a:r>
              <a:rPr lang="en-US" i="1" dirty="0"/>
              <a:t> </a:t>
            </a:r>
            <a:r>
              <a:rPr lang="en-US" i="1" dirty="0" err="1"/>
              <a:t>kịch</a:t>
            </a:r>
            <a:r>
              <a:rPr lang="en-US" i="1" dirty="0"/>
              <a:t> </a:t>
            </a:r>
            <a:r>
              <a:rPr lang="en-US" i="1" dirty="0" err="1"/>
              <a:t>tạo</a:t>
            </a:r>
            <a:r>
              <a:rPr lang="en-US" i="1" dirty="0"/>
              <a:t> </a:t>
            </a:r>
            <a:r>
              <a:rPr lang="en-US" i="1" dirty="0" err="1"/>
              <a:t>sự</a:t>
            </a:r>
            <a:r>
              <a:rPr lang="en-US" i="1" dirty="0"/>
              <a:t> </a:t>
            </a:r>
            <a:r>
              <a:rPr lang="en-US" i="1" dirty="0" err="1"/>
              <a:t>mạnh</a:t>
            </a:r>
            <a:r>
              <a:rPr lang="en-US" i="1" dirty="0"/>
              <a:t> </a:t>
            </a:r>
            <a:r>
              <a:rPr lang="en-US" i="1" dirty="0" err="1"/>
              <a:t>dạn</a:t>
            </a:r>
            <a:r>
              <a:rPr lang="en-US" i="1" dirty="0"/>
              <a:t> </a:t>
            </a:r>
            <a:r>
              <a:rPr lang="en-US" i="1" dirty="0" err="1"/>
              <a:t>tự</a:t>
            </a:r>
            <a:r>
              <a:rPr lang="en-US" i="1" dirty="0"/>
              <a:t> tin </a:t>
            </a:r>
            <a:r>
              <a:rPr lang="en-US" i="1" dirty="0" err="1"/>
              <a:t>cho</a:t>
            </a:r>
            <a:r>
              <a:rPr lang="en-US" i="1" dirty="0"/>
              <a:t> </a:t>
            </a:r>
            <a:r>
              <a:rPr lang="en-US" i="1" dirty="0" err="1"/>
              <a:t>trẻ</a:t>
            </a:r>
            <a:r>
              <a:rPr lang="en-US" i="1" dirty="0"/>
              <a:t>. Qua </a:t>
            </a:r>
            <a:r>
              <a:rPr lang="en-US" i="1" dirty="0" err="1"/>
              <a:t>tiết</a:t>
            </a:r>
            <a:r>
              <a:rPr lang="en-US" i="1" dirty="0"/>
              <a:t> </a:t>
            </a:r>
            <a:r>
              <a:rPr lang="en-US" i="1" dirty="0" err="1"/>
              <a:t>học</a:t>
            </a:r>
            <a:r>
              <a:rPr lang="en-US" i="1" dirty="0"/>
              <a:t> </a:t>
            </a:r>
            <a:r>
              <a:rPr lang="en-US" i="1" dirty="0" err="1"/>
              <a:t>cô</a:t>
            </a:r>
            <a:r>
              <a:rPr lang="en-US" i="1" dirty="0"/>
              <a:t> </a:t>
            </a:r>
            <a:r>
              <a:rPr lang="en-US" i="1" dirty="0" err="1"/>
              <a:t>giáo</a:t>
            </a:r>
            <a:r>
              <a:rPr lang="en-US" i="1" dirty="0"/>
              <a:t> </a:t>
            </a:r>
            <a:r>
              <a:rPr lang="en-US" i="1" dirty="0" err="1"/>
              <a:t>dục</a:t>
            </a:r>
            <a:r>
              <a:rPr lang="en-US" i="1" dirty="0"/>
              <a:t> </a:t>
            </a:r>
            <a:r>
              <a:rPr lang="en-US" i="1" dirty="0" err="1"/>
              <a:t>trẻ</a:t>
            </a:r>
            <a:r>
              <a:rPr lang="en-US" i="1" dirty="0"/>
              <a:t> </a:t>
            </a:r>
            <a:r>
              <a:rPr lang="en-US" i="1" dirty="0" err="1"/>
              <a:t>luôn</a:t>
            </a:r>
            <a:r>
              <a:rPr lang="en-US" i="1" dirty="0"/>
              <a:t> </a:t>
            </a:r>
            <a:r>
              <a:rPr lang="en-US" i="1" dirty="0" err="1"/>
              <a:t>chăm</a:t>
            </a:r>
            <a:r>
              <a:rPr lang="en-US" i="1" dirty="0"/>
              <a:t> </a:t>
            </a:r>
            <a:r>
              <a:rPr lang="en-US" i="1" dirty="0" err="1"/>
              <a:t>chỉ</a:t>
            </a:r>
            <a:r>
              <a:rPr lang="en-US" i="1" dirty="0"/>
              <a:t> </a:t>
            </a:r>
            <a:r>
              <a:rPr lang="en-US" i="1" dirty="0" err="1"/>
              <a:t>làm</a:t>
            </a:r>
            <a:r>
              <a:rPr lang="en-US" i="1" dirty="0"/>
              <a:t> </a:t>
            </a:r>
            <a:r>
              <a:rPr lang="en-US" i="1" dirty="0" err="1"/>
              <a:t>việc</a:t>
            </a:r>
            <a:r>
              <a:rPr lang="en-US" i="1" dirty="0"/>
              <a:t>, </a:t>
            </a:r>
            <a:r>
              <a:rPr lang="en-US" i="1" dirty="0" err="1"/>
              <a:t>không</a:t>
            </a:r>
            <a:r>
              <a:rPr lang="en-US" i="1" dirty="0"/>
              <a:t> ỷ </a:t>
            </a:r>
            <a:r>
              <a:rPr lang="en-US" i="1" dirty="0" err="1"/>
              <a:t>lại</a:t>
            </a:r>
            <a:r>
              <a:rPr lang="en-US" i="1" dirty="0"/>
              <a:t> </a:t>
            </a:r>
            <a:r>
              <a:rPr lang="en-US" i="1" dirty="0" err="1"/>
              <a:t>vào</a:t>
            </a:r>
            <a:r>
              <a:rPr lang="en-US" i="1" dirty="0"/>
              <a:t> </a:t>
            </a:r>
            <a:r>
              <a:rPr lang="en-US" i="1" dirty="0" err="1"/>
              <a:t>người</a:t>
            </a:r>
            <a:r>
              <a:rPr lang="en-US" i="1" dirty="0"/>
              <a:t> </a:t>
            </a:r>
            <a:r>
              <a:rPr lang="en-US" i="1" dirty="0" err="1"/>
              <a:t>khác</a:t>
            </a:r>
            <a:r>
              <a:rPr lang="en-US" i="1" dirty="0"/>
              <a:t>.  </a:t>
            </a:r>
            <a:endParaRPr lang="en-US" dirty="0"/>
          </a:p>
          <a:p>
            <a:r>
              <a:rPr lang="en-US" i="1" dirty="0" err="1"/>
              <a:t>Ví</a:t>
            </a:r>
            <a:r>
              <a:rPr lang="en-US" i="1" dirty="0"/>
              <a:t> </a:t>
            </a:r>
            <a:r>
              <a:rPr lang="en-US" i="1" dirty="0" err="1"/>
              <a:t>dụ</a:t>
            </a:r>
            <a:r>
              <a:rPr lang="en-US" i="1" dirty="0"/>
              <a:t>: </a:t>
            </a:r>
            <a:r>
              <a:rPr lang="en-US" i="1" dirty="0" err="1"/>
              <a:t>Thông</a:t>
            </a:r>
            <a:r>
              <a:rPr lang="en-US" i="1" dirty="0"/>
              <a:t> qua </a:t>
            </a:r>
            <a:r>
              <a:rPr lang="en-US" i="1" dirty="0" err="1"/>
              <a:t>lĩnh</a:t>
            </a:r>
            <a:r>
              <a:rPr lang="en-US" i="1" dirty="0"/>
              <a:t> </a:t>
            </a:r>
            <a:r>
              <a:rPr lang="en-US" i="1" dirty="0" err="1"/>
              <a:t>vực</a:t>
            </a:r>
            <a:r>
              <a:rPr lang="en-US" i="1" dirty="0"/>
              <a:t> </a:t>
            </a:r>
            <a:r>
              <a:rPr lang="en-US" i="1" dirty="0" err="1"/>
              <a:t>phát</a:t>
            </a:r>
            <a:r>
              <a:rPr lang="en-US" i="1" dirty="0"/>
              <a:t> </a:t>
            </a:r>
            <a:r>
              <a:rPr lang="en-US" i="1" dirty="0" err="1"/>
              <a:t>triển</a:t>
            </a:r>
            <a:r>
              <a:rPr lang="en-US" i="1" dirty="0"/>
              <a:t> </a:t>
            </a:r>
            <a:r>
              <a:rPr lang="en-US" i="1" dirty="0" err="1"/>
              <a:t>thể</a:t>
            </a:r>
            <a:r>
              <a:rPr lang="en-US" i="1" dirty="0"/>
              <a:t> </a:t>
            </a:r>
            <a:r>
              <a:rPr lang="en-US" i="1" dirty="0" err="1"/>
              <a:t>chất</a:t>
            </a:r>
            <a:r>
              <a:rPr lang="en-US" i="1" dirty="0"/>
              <a:t>: </a:t>
            </a:r>
            <a:r>
              <a:rPr lang="en-US" i="1" dirty="0" err="1"/>
              <a:t>Giáo</a:t>
            </a:r>
            <a:r>
              <a:rPr lang="en-US" i="1" dirty="0"/>
              <a:t> </a:t>
            </a:r>
            <a:r>
              <a:rPr lang="en-US" i="1" dirty="0" err="1"/>
              <a:t>viên</a:t>
            </a:r>
            <a:r>
              <a:rPr lang="en-US" i="1" dirty="0"/>
              <a:t> </a:t>
            </a:r>
            <a:r>
              <a:rPr lang="en-US" i="1" dirty="0" err="1"/>
              <a:t>giáo</a:t>
            </a:r>
            <a:r>
              <a:rPr lang="en-US" i="1" dirty="0"/>
              <a:t> </a:t>
            </a:r>
            <a:r>
              <a:rPr lang="en-US" i="1" dirty="0" err="1"/>
              <a:t>dục</a:t>
            </a:r>
            <a:r>
              <a:rPr lang="en-US" i="1" dirty="0"/>
              <a:t> </a:t>
            </a:r>
            <a:r>
              <a:rPr lang="en-US" i="1" dirty="0" err="1"/>
              <a:t>trẻ</a:t>
            </a:r>
            <a:r>
              <a:rPr lang="en-US" i="1" dirty="0"/>
              <a:t> </a:t>
            </a:r>
            <a:r>
              <a:rPr lang="en-US" i="1" dirty="0" err="1"/>
              <a:t>tinh</a:t>
            </a:r>
            <a:r>
              <a:rPr lang="en-US" i="1" dirty="0"/>
              <a:t> </a:t>
            </a:r>
            <a:r>
              <a:rPr lang="en-US" i="1" dirty="0" err="1"/>
              <a:t>thần</a:t>
            </a:r>
            <a:r>
              <a:rPr lang="en-US" i="1" dirty="0"/>
              <a:t> </a:t>
            </a:r>
            <a:r>
              <a:rPr lang="en-US" i="1" dirty="0" err="1"/>
              <a:t>đoàn</a:t>
            </a:r>
            <a:r>
              <a:rPr lang="en-US" i="1" dirty="0"/>
              <a:t> </a:t>
            </a:r>
            <a:r>
              <a:rPr lang="en-US" i="1" dirty="0" err="1"/>
              <a:t>kết</a:t>
            </a:r>
            <a:r>
              <a:rPr lang="en-US" i="1" dirty="0"/>
              <a:t> </a:t>
            </a:r>
            <a:r>
              <a:rPr lang="en-US" i="1" dirty="0" err="1"/>
              <a:t>giữa</a:t>
            </a:r>
            <a:r>
              <a:rPr lang="en-US" i="1" dirty="0"/>
              <a:t> các </a:t>
            </a:r>
            <a:r>
              <a:rPr lang="en-US" i="1" dirty="0" err="1"/>
              <a:t>đội</a:t>
            </a:r>
            <a:r>
              <a:rPr lang="en-US" i="1" dirty="0"/>
              <a:t> </a:t>
            </a:r>
            <a:r>
              <a:rPr lang="en-US" i="1" dirty="0" err="1"/>
              <a:t>chơi</a:t>
            </a:r>
            <a:r>
              <a:rPr lang="en-US" i="1" dirty="0"/>
              <a:t> </a:t>
            </a:r>
            <a:r>
              <a:rPr lang="en-US" i="1" dirty="0" err="1"/>
              <a:t>để</a:t>
            </a:r>
            <a:r>
              <a:rPr lang="en-US" i="1" dirty="0"/>
              <a:t> </a:t>
            </a:r>
            <a:r>
              <a:rPr lang="en-US" i="1" dirty="0" err="1"/>
              <a:t>vượt</a:t>
            </a:r>
            <a:r>
              <a:rPr lang="en-US" i="1" dirty="0"/>
              <a:t> qua các </a:t>
            </a:r>
            <a:r>
              <a:rPr lang="en-US" i="1" dirty="0" err="1"/>
              <a:t>phần</a:t>
            </a:r>
            <a:r>
              <a:rPr lang="en-US" i="1" dirty="0"/>
              <a:t> </a:t>
            </a:r>
            <a:r>
              <a:rPr lang="en-US" i="1" dirty="0" err="1"/>
              <a:t>thi</a:t>
            </a:r>
            <a:r>
              <a:rPr lang="en-US" i="1" dirty="0"/>
              <a:t>, </a:t>
            </a:r>
            <a:r>
              <a:rPr lang="en-US" i="1" dirty="0" err="1"/>
              <a:t>rèn</a:t>
            </a:r>
            <a:r>
              <a:rPr lang="en-US" i="1" dirty="0"/>
              <a:t> </a:t>
            </a:r>
            <a:r>
              <a:rPr lang="en-US" i="1" dirty="0" err="1"/>
              <a:t>luyện</a:t>
            </a:r>
            <a:r>
              <a:rPr lang="en-US" i="1" dirty="0"/>
              <a:t> </a:t>
            </a:r>
            <a:r>
              <a:rPr lang="en-US" i="1" dirty="0" err="1"/>
              <a:t>trẻ</a:t>
            </a:r>
            <a:r>
              <a:rPr lang="en-US" i="1" dirty="0"/>
              <a:t> </a:t>
            </a:r>
            <a:r>
              <a:rPr lang="en-US" i="1" dirty="0" err="1"/>
              <a:t>tính</a:t>
            </a:r>
            <a:r>
              <a:rPr lang="en-US" i="1" dirty="0"/>
              <a:t> </a:t>
            </a:r>
            <a:r>
              <a:rPr lang="en-US" i="1" dirty="0" err="1"/>
              <a:t>mạnh</a:t>
            </a:r>
            <a:r>
              <a:rPr lang="en-US" i="1" dirty="0"/>
              <a:t> </a:t>
            </a:r>
            <a:r>
              <a:rPr lang="en-US" i="1" dirty="0" err="1"/>
              <a:t>dạn</a:t>
            </a:r>
            <a:r>
              <a:rPr lang="en-US" i="1" dirty="0"/>
              <a:t>, </a:t>
            </a:r>
            <a:r>
              <a:rPr lang="en-US" i="1" dirty="0" err="1"/>
              <a:t>tự</a:t>
            </a:r>
            <a:r>
              <a:rPr lang="en-US" i="1" dirty="0"/>
              <a:t> tin </a:t>
            </a:r>
            <a:r>
              <a:rPr lang="en-US" i="1" dirty="0" err="1"/>
              <a:t>tham</a:t>
            </a:r>
            <a:r>
              <a:rPr lang="en-US" i="1" dirty="0"/>
              <a:t> </a:t>
            </a:r>
            <a:r>
              <a:rPr lang="en-US" i="1" dirty="0" err="1"/>
              <a:t>gia</a:t>
            </a:r>
            <a:r>
              <a:rPr lang="en-US" i="1" dirty="0"/>
              <a:t> </a:t>
            </a:r>
            <a:r>
              <a:rPr lang="en-US" i="1" dirty="0" err="1"/>
              <a:t>vào</a:t>
            </a:r>
            <a:r>
              <a:rPr lang="en-US" i="1" dirty="0"/>
              <a:t> </a:t>
            </a:r>
            <a:r>
              <a:rPr lang="en-US" i="1" dirty="0" err="1"/>
              <a:t>hoạt</a:t>
            </a:r>
            <a:r>
              <a:rPr lang="en-US" i="1" dirty="0"/>
              <a:t> </a:t>
            </a:r>
            <a:r>
              <a:rPr lang="en-US" i="1" dirty="0" err="1"/>
              <a:t>động</a:t>
            </a:r>
            <a:r>
              <a:rPr lang="en-US" i="1" dirty="0"/>
              <a:t> </a:t>
            </a:r>
            <a:r>
              <a:rPr lang="en-US" i="1" dirty="0" err="1"/>
              <a:t>ném</a:t>
            </a:r>
            <a:r>
              <a:rPr lang="en-US" i="1" dirty="0"/>
              <a:t>.</a:t>
            </a:r>
            <a:endParaRPr lang="en-US" dirty="0"/>
          </a:p>
          <a:p>
            <a:pPr marL="0" indent="0">
              <a:buNone/>
            </a:pPr>
            <a:endParaRPr lang="en-US" dirty="0"/>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2.2.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tìm</a:t>
            </a:r>
            <a:r>
              <a:rPr lang="en-US" sz="2400" b="1" i="1" dirty="0"/>
              <a:t> </a:t>
            </a:r>
            <a:r>
              <a:rPr lang="en-US" sz="2400" b="1" i="1" dirty="0" err="1"/>
              <a:t>tòi</a:t>
            </a:r>
            <a:r>
              <a:rPr lang="en-US" sz="2400" b="1" i="1" dirty="0"/>
              <a:t>, </a:t>
            </a:r>
            <a:r>
              <a:rPr lang="en-US" sz="2400" b="1" i="1" dirty="0" err="1"/>
              <a:t>khám</a:t>
            </a:r>
            <a:r>
              <a:rPr lang="en-US" sz="2400" b="1" i="1" dirty="0"/>
              <a:t> </a:t>
            </a:r>
            <a:r>
              <a:rPr lang="en-US" sz="2400" b="1" i="1" dirty="0" err="1"/>
              <a:t>phá</a:t>
            </a:r>
            <a:r>
              <a:rPr lang="en-US" sz="2400" b="1" i="1" dirty="0"/>
              <a:t>, </a:t>
            </a:r>
            <a:r>
              <a:rPr lang="en-US" sz="2400" b="1" i="1" dirty="0" err="1"/>
              <a:t>giữ</a:t>
            </a:r>
            <a:r>
              <a:rPr lang="en-US" sz="2400" b="1" i="1" dirty="0"/>
              <a:t> an </a:t>
            </a:r>
            <a:r>
              <a:rPr lang="en-US" sz="2400" b="1" i="1" dirty="0" err="1"/>
              <a:t>toàn</a:t>
            </a:r>
            <a:r>
              <a:rPr lang="en-US" sz="2400" b="1" i="1" dirty="0"/>
              <a:t> </a:t>
            </a:r>
            <a:r>
              <a:rPr lang="en-US" sz="2400" b="1" i="1" dirty="0" err="1"/>
              <a:t>cá</a:t>
            </a:r>
            <a:r>
              <a:rPr lang="en-US" sz="2400" b="1" i="1" dirty="0"/>
              <a:t> </a:t>
            </a:r>
            <a:r>
              <a:rPr lang="en-US" sz="2400" b="1" i="1" dirty="0" err="1"/>
              <a:t>nhân</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học</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p:txBody>
      </p:sp>
    </p:spTree>
    <p:extLst>
      <p:ext uri="{BB962C8B-B14F-4D97-AF65-F5344CB8AC3E}">
        <p14:creationId xmlns:p14="http://schemas.microsoft.com/office/powerpoint/2010/main" val="40976939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846138"/>
            <a:ext cx="7128681" cy="5257800"/>
          </a:xfrm>
        </p:spPr>
        <p:txBody>
          <a:bodyPr>
            <a:normAutofit fontScale="77500" lnSpcReduction="20000"/>
          </a:bodyPr>
          <a:lstStyle/>
          <a:p>
            <a:r>
              <a:rPr lang="en-US" i="1" dirty="0"/>
              <a:t>* </a:t>
            </a:r>
            <a:r>
              <a:rPr lang="en-US" i="1" dirty="0" err="1"/>
              <a:t>Trong</a:t>
            </a:r>
            <a:r>
              <a:rPr lang="en-US" i="1" dirty="0"/>
              <a:t> </a:t>
            </a:r>
            <a:r>
              <a:rPr lang="en-US" i="1" dirty="0" err="1"/>
              <a:t>giờ</a:t>
            </a:r>
            <a:r>
              <a:rPr lang="en-US" i="1" dirty="0"/>
              <a:t> </a:t>
            </a:r>
            <a:r>
              <a:rPr lang="en-US" i="1" dirty="0" err="1"/>
              <a:t>hoạt</a:t>
            </a:r>
            <a:r>
              <a:rPr lang="en-US" i="1" dirty="0"/>
              <a:t> </a:t>
            </a:r>
            <a:r>
              <a:rPr lang="en-US" i="1" dirty="0" err="1"/>
              <a:t>động</a:t>
            </a:r>
            <a:r>
              <a:rPr lang="en-US" i="1" dirty="0"/>
              <a:t> </a:t>
            </a:r>
            <a:r>
              <a:rPr lang="en-US" i="1" dirty="0" err="1"/>
              <a:t>góc</a:t>
            </a:r>
            <a:r>
              <a:rPr lang="en-US" i="1" dirty="0"/>
              <a:t>: </a:t>
            </a:r>
            <a:r>
              <a:rPr lang="en-US" dirty="0" err="1"/>
              <a:t>Trẻ</a:t>
            </a:r>
            <a:r>
              <a:rPr lang="en-US" dirty="0"/>
              <a:t> </a:t>
            </a:r>
            <a:r>
              <a:rPr lang="en-US" dirty="0" err="1"/>
              <a:t>được</a:t>
            </a:r>
            <a:r>
              <a:rPr lang="en-US" dirty="0"/>
              <a:t> </a:t>
            </a:r>
            <a:r>
              <a:rPr lang="en-US" dirty="0" err="1"/>
              <a:t>hoạt</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chơi</a:t>
            </a:r>
            <a:r>
              <a:rPr lang="en-US" dirty="0"/>
              <a:t>, </a:t>
            </a:r>
            <a:r>
              <a:rPr lang="en-US" dirty="0" err="1"/>
              <a:t>chơi</a:t>
            </a:r>
            <a:r>
              <a:rPr lang="en-US" dirty="0"/>
              <a:t> </a:t>
            </a:r>
            <a:r>
              <a:rPr lang="en-US" dirty="0" err="1"/>
              <a:t>nhóm</a:t>
            </a:r>
            <a:r>
              <a:rPr lang="en-US" dirty="0"/>
              <a:t> </a:t>
            </a:r>
            <a:r>
              <a:rPr lang="en-US" dirty="0" err="1"/>
              <a:t>mà</a:t>
            </a:r>
            <a:r>
              <a:rPr lang="en-US" dirty="0"/>
              <a:t> </a:t>
            </a:r>
            <a:r>
              <a:rPr lang="en-US" dirty="0" err="1"/>
              <a:t>mình</a:t>
            </a:r>
            <a:r>
              <a:rPr lang="en-US" dirty="0"/>
              <a:t> </a:t>
            </a:r>
            <a:r>
              <a:rPr lang="en-US" dirty="0" err="1"/>
              <a:t>thích</a:t>
            </a:r>
            <a:r>
              <a:rPr lang="en-US" dirty="0"/>
              <a:t>, </a:t>
            </a:r>
            <a:r>
              <a:rPr lang="en-US" dirty="0" err="1"/>
              <a:t>trẻ</a:t>
            </a:r>
            <a:r>
              <a:rPr lang="en-US" dirty="0"/>
              <a:t> </a:t>
            </a:r>
            <a:r>
              <a:rPr lang="en-US" dirty="0" err="1"/>
              <a:t>hợp</a:t>
            </a:r>
            <a:r>
              <a:rPr lang="en-US" dirty="0"/>
              <a:t> </a:t>
            </a:r>
            <a:r>
              <a:rPr lang="en-US" dirty="0" err="1"/>
              <a:t>cùng</a:t>
            </a:r>
            <a:r>
              <a:rPr lang="en-US" dirty="0"/>
              <a:t> các </a:t>
            </a:r>
            <a:r>
              <a:rPr lang="en-US" dirty="0" err="1"/>
              <a:t>bạn</a:t>
            </a:r>
            <a:r>
              <a:rPr lang="en-US" dirty="0"/>
              <a:t> </a:t>
            </a:r>
            <a:r>
              <a:rPr lang="en-US" dirty="0" err="1"/>
              <a:t>trong</a:t>
            </a:r>
            <a:r>
              <a:rPr lang="en-US" dirty="0"/>
              <a:t> </a:t>
            </a:r>
            <a:r>
              <a:rPr lang="en-US" dirty="0" err="1"/>
              <a:t>nhóm</a:t>
            </a:r>
            <a:r>
              <a:rPr lang="en-US" dirty="0"/>
              <a:t> </a:t>
            </a:r>
            <a:r>
              <a:rPr lang="en-US" dirty="0" err="1"/>
              <a:t>đoàn</a:t>
            </a:r>
            <a:r>
              <a:rPr lang="en-US" dirty="0"/>
              <a:t> </a:t>
            </a:r>
            <a:r>
              <a:rPr lang="en-US" dirty="0" err="1"/>
              <a:t>kết</a:t>
            </a:r>
            <a:r>
              <a:rPr lang="en-US" dirty="0"/>
              <a:t> </a:t>
            </a:r>
            <a:r>
              <a:rPr lang="en-US" dirty="0" err="1"/>
              <a:t>giúp</a:t>
            </a:r>
            <a:r>
              <a:rPr lang="en-US" dirty="0"/>
              <a:t> </a:t>
            </a:r>
            <a:r>
              <a:rPr lang="en-US" dirty="0" err="1"/>
              <a:t>nhau</a:t>
            </a:r>
            <a:r>
              <a:rPr lang="en-US" dirty="0"/>
              <a:t> </a:t>
            </a:r>
            <a:r>
              <a:rPr lang="en-US" dirty="0" err="1"/>
              <a:t>hoàn</a:t>
            </a:r>
            <a:r>
              <a:rPr lang="en-US" dirty="0"/>
              <a:t> </a:t>
            </a:r>
            <a:r>
              <a:rPr lang="en-US" dirty="0" err="1"/>
              <a:t>thành</a:t>
            </a:r>
            <a:r>
              <a:rPr lang="en-US" dirty="0"/>
              <a:t> </a:t>
            </a:r>
            <a:r>
              <a:rPr lang="en-US" dirty="0" err="1"/>
              <a:t>một</a:t>
            </a:r>
            <a:r>
              <a:rPr lang="en-US" dirty="0"/>
              <a:t> </a:t>
            </a:r>
            <a:r>
              <a:rPr lang="en-US" dirty="0" err="1"/>
              <a:t>việc</a:t>
            </a:r>
            <a:r>
              <a:rPr lang="en-US" dirty="0"/>
              <a:t> </a:t>
            </a:r>
            <a:r>
              <a:rPr lang="en-US" dirty="0" err="1"/>
              <a:t>gì</a:t>
            </a:r>
            <a:r>
              <a:rPr lang="en-US" dirty="0"/>
              <a:t> </a:t>
            </a:r>
            <a:r>
              <a:rPr lang="en-US" dirty="0" err="1"/>
              <a:t>đó</a:t>
            </a:r>
            <a:r>
              <a:rPr lang="en-US" dirty="0"/>
              <a:t> </a:t>
            </a:r>
            <a:r>
              <a:rPr lang="en-US" dirty="0" err="1"/>
              <a:t>vì</a:t>
            </a:r>
            <a:r>
              <a:rPr lang="en-US" dirty="0"/>
              <a:t> </a:t>
            </a:r>
            <a:r>
              <a:rPr lang="en-US" dirty="0" err="1"/>
              <a:t>một</a:t>
            </a:r>
            <a:r>
              <a:rPr lang="en-US" dirty="0"/>
              <a:t> </a:t>
            </a:r>
            <a:r>
              <a:rPr lang="en-US" dirty="0" err="1"/>
              <a:t>mục</a:t>
            </a:r>
            <a:r>
              <a:rPr lang="en-US" dirty="0"/>
              <a:t> </a:t>
            </a:r>
            <a:r>
              <a:rPr lang="en-US" dirty="0" err="1"/>
              <a:t>đích</a:t>
            </a:r>
            <a:r>
              <a:rPr lang="en-US" dirty="0"/>
              <a:t> </a:t>
            </a:r>
            <a:r>
              <a:rPr lang="en-US" dirty="0" err="1"/>
              <a:t>chung</a:t>
            </a:r>
            <a:r>
              <a:rPr lang="en-US" dirty="0"/>
              <a:t> </a:t>
            </a:r>
            <a:r>
              <a:rPr lang="en-US" dirty="0" err="1"/>
              <a:t>với</a:t>
            </a:r>
            <a:r>
              <a:rPr lang="en-US" dirty="0"/>
              <a:t> </a:t>
            </a:r>
            <a:r>
              <a:rPr lang="en-US" dirty="0" err="1"/>
              <a:t>sự</a:t>
            </a:r>
            <a:r>
              <a:rPr lang="en-US" dirty="0"/>
              <a:t> </a:t>
            </a:r>
            <a:r>
              <a:rPr lang="en-US" dirty="0" err="1"/>
              <a:t>bằng</a:t>
            </a:r>
            <a:r>
              <a:rPr lang="en-US" dirty="0"/>
              <a:t> </a:t>
            </a:r>
            <a:r>
              <a:rPr lang="en-US" dirty="0" err="1"/>
              <a:t>lòng</a:t>
            </a:r>
            <a:r>
              <a:rPr lang="en-US" dirty="0"/>
              <a:t> </a:t>
            </a:r>
            <a:r>
              <a:rPr lang="en-US" dirty="0" err="1"/>
              <a:t>kiên</a:t>
            </a:r>
            <a:r>
              <a:rPr lang="en-US" dirty="0"/>
              <a:t> </a:t>
            </a:r>
            <a:r>
              <a:rPr lang="en-US" dirty="0" err="1"/>
              <a:t>nhẫn</a:t>
            </a:r>
            <a:r>
              <a:rPr lang="en-US" dirty="0"/>
              <a:t> </a:t>
            </a:r>
            <a:r>
              <a:rPr lang="en-US" dirty="0" err="1"/>
              <a:t>và</a:t>
            </a:r>
            <a:r>
              <a:rPr lang="en-US" dirty="0"/>
              <a:t> </a:t>
            </a:r>
            <a:r>
              <a:rPr lang="en-US" dirty="0" err="1"/>
              <a:t>sự</a:t>
            </a:r>
            <a:r>
              <a:rPr lang="en-US" dirty="0"/>
              <a:t> </a:t>
            </a:r>
            <a:r>
              <a:rPr lang="en-US" dirty="0" err="1"/>
              <a:t>thích</a:t>
            </a:r>
            <a:r>
              <a:rPr lang="en-US" dirty="0"/>
              <a:t> </a:t>
            </a:r>
            <a:r>
              <a:rPr lang="en-US" dirty="0" err="1"/>
              <a:t>thú</a:t>
            </a:r>
            <a:r>
              <a:rPr lang="en-US" dirty="0"/>
              <a:t>. </a:t>
            </a:r>
            <a:r>
              <a:rPr lang="en-US" dirty="0" err="1"/>
              <a:t>Khả</a:t>
            </a:r>
            <a:r>
              <a:rPr lang="en-US" dirty="0"/>
              <a:t> </a:t>
            </a:r>
            <a:r>
              <a:rPr lang="en-US" dirty="0" err="1"/>
              <a:t>năng</a:t>
            </a:r>
            <a:r>
              <a:rPr lang="en-US" dirty="0"/>
              <a:t> </a:t>
            </a:r>
            <a:r>
              <a:rPr lang="en-US" dirty="0" err="1"/>
              <a:t>hợp</a:t>
            </a:r>
            <a:r>
              <a:rPr lang="en-US" dirty="0"/>
              <a:t> </a:t>
            </a:r>
            <a:r>
              <a:rPr lang="en-US" dirty="0" err="1"/>
              <a:t>tác</a:t>
            </a:r>
            <a:r>
              <a:rPr lang="en-US" dirty="0"/>
              <a:t> </a:t>
            </a:r>
            <a:r>
              <a:rPr lang="en-US" dirty="0" err="1"/>
              <a:t>sẽ</a:t>
            </a:r>
            <a:r>
              <a:rPr lang="en-US" dirty="0"/>
              <a:t> </a:t>
            </a:r>
            <a:r>
              <a:rPr lang="en-US" dirty="0" err="1"/>
              <a:t>giúp</a:t>
            </a:r>
            <a:r>
              <a:rPr lang="en-US" dirty="0"/>
              <a:t> </a:t>
            </a:r>
            <a:r>
              <a:rPr lang="en-US" dirty="0" err="1"/>
              <a:t>trẻ</a:t>
            </a:r>
            <a:r>
              <a:rPr lang="en-US" dirty="0"/>
              <a:t> </a:t>
            </a:r>
            <a:r>
              <a:rPr lang="en-US" dirty="0" err="1"/>
              <a:t>biết</a:t>
            </a:r>
            <a:r>
              <a:rPr lang="en-US" dirty="0"/>
              <a:t> </a:t>
            </a:r>
            <a:r>
              <a:rPr lang="en-US" dirty="0" err="1"/>
              <a:t>cảm</a:t>
            </a:r>
            <a:r>
              <a:rPr lang="en-US" dirty="0"/>
              <a:t> </a:t>
            </a:r>
            <a:r>
              <a:rPr lang="en-US" dirty="0" err="1"/>
              <a:t>thông</a:t>
            </a:r>
            <a:r>
              <a:rPr lang="en-US" dirty="0"/>
              <a:t>, chia </a:t>
            </a:r>
            <a:r>
              <a:rPr lang="en-US" dirty="0" err="1"/>
              <a:t>sẻ</a:t>
            </a:r>
            <a:r>
              <a:rPr lang="en-US" dirty="0"/>
              <a:t>, </a:t>
            </a:r>
            <a:r>
              <a:rPr lang="en-US" dirty="0" err="1"/>
              <a:t>cùng</a:t>
            </a:r>
            <a:r>
              <a:rPr lang="en-US" dirty="0"/>
              <a:t> </a:t>
            </a:r>
            <a:r>
              <a:rPr lang="en-US" dirty="0" err="1"/>
              <a:t>làm</a:t>
            </a:r>
            <a:r>
              <a:rPr lang="en-US" dirty="0"/>
              <a:t> </a:t>
            </a:r>
            <a:r>
              <a:rPr lang="en-US" dirty="0" err="1"/>
              <a:t>việc</a:t>
            </a:r>
            <a:r>
              <a:rPr lang="en-US" dirty="0"/>
              <a:t> </a:t>
            </a:r>
            <a:r>
              <a:rPr lang="en-US" dirty="0" err="1"/>
              <a:t>với</a:t>
            </a:r>
            <a:r>
              <a:rPr lang="en-US" dirty="0"/>
              <a:t> các </a:t>
            </a:r>
            <a:r>
              <a:rPr lang="en-US" dirty="0" err="1"/>
              <a:t>bạn</a:t>
            </a:r>
            <a:r>
              <a:rPr lang="en-US" dirty="0"/>
              <a:t> </a:t>
            </a:r>
            <a:r>
              <a:rPr lang="en-US" dirty="0" err="1"/>
              <a:t>đạt</a:t>
            </a:r>
            <a:r>
              <a:rPr lang="en-US" dirty="0"/>
              <a:t> </a:t>
            </a:r>
            <a:r>
              <a:rPr lang="en-US" dirty="0" err="1"/>
              <a:t>hiệu</a:t>
            </a:r>
            <a:r>
              <a:rPr lang="en-US" dirty="0"/>
              <a:t> </a:t>
            </a:r>
            <a:r>
              <a:rPr lang="en-US" dirty="0" err="1"/>
              <a:t>quả</a:t>
            </a:r>
            <a:r>
              <a:rPr lang="en-US" dirty="0"/>
              <a:t>. </a:t>
            </a:r>
          </a:p>
          <a:p>
            <a:r>
              <a:rPr lang="en-US" i="1" dirty="0"/>
              <a:t>* </a:t>
            </a:r>
            <a:r>
              <a:rPr lang="en-US" i="1" dirty="0" err="1"/>
              <a:t>Dạy</a:t>
            </a:r>
            <a:r>
              <a:rPr lang="en-US" i="1" dirty="0"/>
              <a:t> </a:t>
            </a:r>
            <a:r>
              <a:rPr lang="en-US" i="1" dirty="0" err="1"/>
              <a:t>trẻ</a:t>
            </a:r>
            <a:r>
              <a:rPr lang="en-US" i="1" dirty="0"/>
              <a:t> </a:t>
            </a:r>
            <a:r>
              <a:rPr lang="en-US" i="1" dirty="0" err="1"/>
              <a:t>kỹ</a:t>
            </a:r>
            <a:r>
              <a:rPr lang="en-US" i="1" dirty="0"/>
              <a:t> </a:t>
            </a:r>
            <a:r>
              <a:rPr lang="en-US" i="1" dirty="0" err="1"/>
              <a:t>năng</a:t>
            </a:r>
            <a:r>
              <a:rPr lang="en-US" i="1" dirty="0"/>
              <a:t> </a:t>
            </a:r>
            <a:r>
              <a:rPr lang="en-US" i="1" dirty="0" err="1"/>
              <a:t>tự</a:t>
            </a:r>
            <a:r>
              <a:rPr lang="en-US" i="1" dirty="0"/>
              <a:t> tin </a:t>
            </a:r>
            <a:r>
              <a:rPr lang="en-US" i="1" dirty="0" err="1"/>
              <a:t>thông</a:t>
            </a:r>
            <a:r>
              <a:rPr lang="en-US" i="1" dirty="0"/>
              <a:t> qua </a:t>
            </a:r>
            <a:r>
              <a:rPr lang="en-US" i="1" dirty="0" err="1"/>
              <a:t>hoạt</a:t>
            </a:r>
            <a:r>
              <a:rPr lang="en-US" i="1" dirty="0"/>
              <a:t> </a:t>
            </a:r>
            <a:r>
              <a:rPr lang="en-US" i="1" dirty="0" err="1"/>
              <a:t>động</a:t>
            </a:r>
            <a:r>
              <a:rPr lang="en-US" i="1" dirty="0"/>
              <a:t> </a:t>
            </a:r>
            <a:r>
              <a:rPr lang="en-US" i="1" dirty="0" err="1"/>
              <a:t>ngoài</a:t>
            </a:r>
            <a:r>
              <a:rPr lang="en-US" i="1" dirty="0"/>
              <a:t> </a:t>
            </a:r>
            <a:r>
              <a:rPr lang="en-US" i="1" dirty="0" err="1"/>
              <a:t>trời</a:t>
            </a:r>
            <a:r>
              <a:rPr lang="en-US" i="1" dirty="0"/>
              <a:t>:</a:t>
            </a:r>
            <a:r>
              <a:rPr lang="en-US" dirty="0"/>
              <a:t> </a:t>
            </a:r>
            <a:r>
              <a:rPr lang="en-US" dirty="0" err="1"/>
              <a:t>Là</a:t>
            </a:r>
            <a:r>
              <a:rPr lang="en-US" dirty="0"/>
              <a:t> </a:t>
            </a:r>
            <a:r>
              <a:rPr lang="en-US" dirty="0" err="1"/>
              <a:t>một</a:t>
            </a:r>
            <a:r>
              <a:rPr lang="en-US" dirty="0"/>
              <a:t> </a:t>
            </a:r>
            <a:r>
              <a:rPr lang="en-US" dirty="0" err="1"/>
              <a:t>giáo</a:t>
            </a:r>
            <a:r>
              <a:rPr lang="en-US" dirty="0"/>
              <a:t> </a:t>
            </a:r>
            <a:r>
              <a:rPr lang="en-US" dirty="0" err="1"/>
              <a:t>viên</a:t>
            </a:r>
            <a:r>
              <a:rPr lang="en-US" dirty="0"/>
              <a:t> </a:t>
            </a:r>
            <a:r>
              <a:rPr lang="en-US" dirty="0" err="1"/>
              <a:t>điều</a:t>
            </a:r>
            <a:r>
              <a:rPr lang="en-US" dirty="0"/>
              <a:t> </a:t>
            </a:r>
            <a:r>
              <a:rPr lang="en-US" dirty="0" err="1"/>
              <a:t>đầu</a:t>
            </a:r>
            <a:r>
              <a:rPr lang="en-US" dirty="0"/>
              <a:t> </a:t>
            </a:r>
            <a:r>
              <a:rPr lang="en-US" dirty="0" err="1"/>
              <a:t>tiên</a:t>
            </a:r>
            <a:r>
              <a:rPr lang="en-US" dirty="0"/>
              <a:t> </a:t>
            </a:r>
            <a:r>
              <a:rPr lang="en-US" dirty="0" err="1"/>
              <a:t>là</a:t>
            </a:r>
            <a:r>
              <a:rPr lang="en-US" dirty="0"/>
              <a:t> </a:t>
            </a:r>
            <a:r>
              <a:rPr lang="en-US" dirty="0" err="1"/>
              <a:t>cần</a:t>
            </a:r>
            <a:r>
              <a:rPr lang="en-US" dirty="0"/>
              <a:t> </a:t>
            </a:r>
            <a:r>
              <a:rPr lang="en-US" dirty="0" err="1"/>
              <a:t>phải</a:t>
            </a:r>
            <a:r>
              <a:rPr lang="en-US" dirty="0"/>
              <a:t> </a:t>
            </a:r>
            <a:r>
              <a:rPr lang="en-US" dirty="0" err="1"/>
              <a:t>chú</a:t>
            </a:r>
            <a:r>
              <a:rPr lang="en-US" dirty="0"/>
              <a:t> </a:t>
            </a:r>
            <a:r>
              <a:rPr lang="en-US" dirty="0" err="1"/>
              <a:t>trọng</a:t>
            </a:r>
            <a:r>
              <a:rPr lang="en-US" dirty="0"/>
              <a:t> </a:t>
            </a:r>
            <a:r>
              <a:rPr lang="en-US" dirty="0" err="1"/>
              <a:t>phát</a:t>
            </a:r>
            <a:r>
              <a:rPr lang="en-US" dirty="0"/>
              <a:t> </a:t>
            </a:r>
            <a:r>
              <a:rPr lang="en-US" dirty="0" err="1"/>
              <a:t>triển</a:t>
            </a:r>
            <a:r>
              <a:rPr lang="en-US" dirty="0"/>
              <a:t> </a:t>
            </a:r>
            <a:r>
              <a:rPr lang="en-US" dirty="0" err="1"/>
              <a:t>sự</a:t>
            </a:r>
            <a:r>
              <a:rPr lang="en-US" dirty="0"/>
              <a:t> </a:t>
            </a:r>
            <a:r>
              <a:rPr lang="en-US" dirty="0" err="1"/>
              <a:t>tự</a:t>
            </a:r>
            <a:r>
              <a:rPr lang="en-US" dirty="0"/>
              <a:t> tin, </a:t>
            </a:r>
            <a:r>
              <a:rPr lang="en-US" dirty="0" err="1"/>
              <a:t>lòng</a:t>
            </a:r>
            <a:r>
              <a:rPr lang="en-US" dirty="0"/>
              <a:t> </a:t>
            </a:r>
            <a:r>
              <a:rPr lang="en-US" dirty="0" err="1"/>
              <a:t>tự</a:t>
            </a:r>
            <a:r>
              <a:rPr lang="en-US" dirty="0"/>
              <a:t> </a:t>
            </a:r>
            <a:r>
              <a:rPr lang="en-US" dirty="0" err="1"/>
              <a:t>trọng</a:t>
            </a:r>
            <a:r>
              <a:rPr lang="en-US" dirty="0"/>
              <a:t> </a:t>
            </a:r>
            <a:r>
              <a:rPr lang="en-US" dirty="0" err="1"/>
              <a:t>cho</a:t>
            </a:r>
            <a:r>
              <a:rPr lang="en-US" dirty="0"/>
              <a:t> </a:t>
            </a:r>
            <a:r>
              <a:rPr lang="en-US" dirty="0" err="1"/>
              <a:t>trẻ</a:t>
            </a:r>
            <a:r>
              <a:rPr lang="en-US" dirty="0"/>
              <a:t> </a:t>
            </a:r>
            <a:r>
              <a:rPr lang="en-US" dirty="0" err="1"/>
              <a:t>trong</a:t>
            </a:r>
            <a:r>
              <a:rPr lang="en-US" dirty="0"/>
              <a:t> </a:t>
            </a:r>
            <a:r>
              <a:rPr lang="en-US" dirty="0" err="1"/>
              <a:t>bất</a:t>
            </a:r>
            <a:r>
              <a:rPr lang="en-US" dirty="0"/>
              <a:t> </a:t>
            </a:r>
            <a:r>
              <a:rPr lang="en-US" dirty="0" err="1"/>
              <a:t>kỳ</a:t>
            </a:r>
            <a:r>
              <a:rPr lang="en-US" dirty="0"/>
              <a:t> </a:t>
            </a:r>
            <a:r>
              <a:rPr lang="en-US" dirty="0" err="1"/>
              <a:t>hoàn</a:t>
            </a:r>
            <a:r>
              <a:rPr lang="en-US" dirty="0"/>
              <a:t> </a:t>
            </a:r>
            <a:r>
              <a:rPr lang="en-US" dirty="0" err="1"/>
              <a:t>cảnh</a:t>
            </a:r>
            <a:r>
              <a:rPr lang="en-US" dirty="0"/>
              <a:t> </a:t>
            </a:r>
            <a:r>
              <a:rPr lang="en-US" dirty="0" err="1"/>
              <a:t>nào</a:t>
            </a:r>
            <a:r>
              <a:rPr lang="en-US" dirty="0"/>
              <a:t>. </a:t>
            </a:r>
            <a:r>
              <a:rPr lang="en-US" dirty="0" err="1"/>
              <a:t>Nghĩa</a:t>
            </a:r>
            <a:r>
              <a:rPr lang="en-US" dirty="0"/>
              <a:t> </a:t>
            </a:r>
            <a:r>
              <a:rPr lang="en-US" dirty="0" err="1"/>
              <a:t>là</a:t>
            </a:r>
            <a:r>
              <a:rPr lang="en-US" dirty="0"/>
              <a:t> </a:t>
            </a:r>
            <a:r>
              <a:rPr lang="en-US" dirty="0" err="1"/>
              <a:t>giúp</a:t>
            </a:r>
            <a:r>
              <a:rPr lang="en-US" dirty="0"/>
              <a:t> </a:t>
            </a:r>
            <a:r>
              <a:rPr lang="en-US" dirty="0" err="1"/>
              <a:t>trẻ</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mình</a:t>
            </a:r>
            <a:r>
              <a:rPr lang="en-US" dirty="0"/>
              <a:t> </a:t>
            </a:r>
            <a:r>
              <a:rPr lang="en-US" dirty="0" err="1"/>
              <a:t>là</a:t>
            </a:r>
            <a:r>
              <a:rPr lang="en-US" dirty="0"/>
              <a:t> </a:t>
            </a:r>
            <a:r>
              <a:rPr lang="en-US" dirty="0" err="1"/>
              <a:t>ai</a:t>
            </a:r>
            <a:r>
              <a:rPr lang="en-US" dirty="0"/>
              <a:t>, </a:t>
            </a:r>
            <a:r>
              <a:rPr lang="en-US" dirty="0" err="1"/>
              <a:t>cả</a:t>
            </a:r>
            <a:r>
              <a:rPr lang="en-US" dirty="0"/>
              <a:t> </a:t>
            </a:r>
            <a:r>
              <a:rPr lang="en-US" dirty="0" err="1"/>
              <a:t>về</a:t>
            </a:r>
            <a:r>
              <a:rPr lang="en-US" dirty="0"/>
              <a:t> </a:t>
            </a:r>
            <a:r>
              <a:rPr lang="en-US" dirty="0" err="1"/>
              <a:t>cá</a:t>
            </a:r>
            <a:r>
              <a:rPr lang="en-US" dirty="0"/>
              <a:t> </a:t>
            </a:r>
            <a:r>
              <a:rPr lang="en-US" dirty="0" err="1"/>
              <a:t>nhân</a:t>
            </a:r>
            <a:r>
              <a:rPr lang="en-US" dirty="0"/>
              <a:t> </a:t>
            </a:r>
            <a:r>
              <a:rPr lang="en-US" dirty="0" err="1"/>
              <a:t>cũng</a:t>
            </a:r>
            <a:r>
              <a:rPr lang="en-US" dirty="0"/>
              <a:t> </a:t>
            </a:r>
            <a:r>
              <a:rPr lang="en-US" dirty="0" err="1"/>
              <a:t>như</a:t>
            </a:r>
            <a:r>
              <a:rPr lang="en-US" dirty="0"/>
              <a:t> </a:t>
            </a:r>
            <a:r>
              <a:rPr lang="en-US" dirty="0" err="1"/>
              <a:t>trong</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với</a:t>
            </a:r>
            <a:r>
              <a:rPr lang="en-US" dirty="0"/>
              <a:t> </a:t>
            </a:r>
            <a:r>
              <a:rPr lang="en-US" dirty="0" err="1"/>
              <a:t>những</a:t>
            </a:r>
            <a:r>
              <a:rPr lang="en-US" dirty="0"/>
              <a:t> </a:t>
            </a:r>
            <a:r>
              <a:rPr lang="en-US" dirty="0" err="1"/>
              <a:t>người</a:t>
            </a:r>
            <a:r>
              <a:rPr lang="en-US" dirty="0"/>
              <a:t> </a:t>
            </a:r>
            <a:r>
              <a:rPr lang="en-US" dirty="0" err="1"/>
              <a:t>khác</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này</a:t>
            </a:r>
            <a:r>
              <a:rPr lang="en-US" dirty="0"/>
              <a:t> </a:t>
            </a:r>
            <a:r>
              <a:rPr lang="en-US" dirty="0" err="1"/>
              <a:t>giúp</a:t>
            </a:r>
            <a:r>
              <a:rPr lang="en-US" dirty="0"/>
              <a:t> </a:t>
            </a:r>
            <a:r>
              <a:rPr lang="en-US" dirty="0" err="1"/>
              <a:t>trẻ</a:t>
            </a:r>
            <a:r>
              <a:rPr lang="en-US" dirty="0"/>
              <a:t> </a:t>
            </a:r>
            <a:r>
              <a:rPr lang="en-US" dirty="0" err="1"/>
              <a:t>luôn</a:t>
            </a:r>
            <a:r>
              <a:rPr lang="en-US" dirty="0"/>
              <a:t> </a:t>
            </a:r>
            <a:r>
              <a:rPr lang="en-US" dirty="0" err="1"/>
              <a:t>cảm</a:t>
            </a:r>
            <a:r>
              <a:rPr lang="en-US" dirty="0"/>
              <a:t> </a:t>
            </a:r>
            <a:r>
              <a:rPr lang="en-US" dirty="0" err="1"/>
              <a:t>thấy</a:t>
            </a:r>
            <a:r>
              <a:rPr lang="en-US" dirty="0"/>
              <a:t> </a:t>
            </a:r>
            <a:r>
              <a:rPr lang="en-US" dirty="0" err="1"/>
              <a:t>tự</a:t>
            </a:r>
            <a:r>
              <a:rPr lang="en-US" dirty="0"/>
              <a:t> tin </a:t>
            </a:r>
            <a:r>
              <a:rPr lang="en-US" dirty="0" err="1"/>
              <a:t>trong</a:t>
            </a:r>
            <a:r>
              <a:rPr lang="en-US" dirty="0"/>
              <a:t> </a:t>
            </a:r>
            <a:r>
              <a:rPr lang="en-US" dirty="0" err="1"/>
              <a:t>mọi</a:t>
            </a:r>
            <a:r>
              <a:rPr lang="en-US" dirty="0"/>
              <a:t> </a:t>
            </a:r>
            <a:r>
              <a:rPr lang="en-US" dirty="0" err="1"/>
              <a:t>tình</a:t>
            </a:r>
            <a:r>
              <a:rPr lang="en-US" dirty="0"/>
              <a:t> </a:t>
            </a:r>
            <a:r>
              <a:rPr lang="en-US" dirty="0" err="1"/>
              <a:t>huống</a:t>
            </a:r>
            <a:r>
              <a:rPr lang="en-US" dirty="0"/>
              <a:t> ở </a:t>
            </a:r>
            <a:r>
              <a:rPr lang="en-US" dirty="0" err="1"/>
              <a:t>mọi</a:t>
            </a:r>
            <a:r>
              <a:rPr lang="en-US" dirty="0"/>
              <a:t> </a:t>
            </a:r>
            <a:r>
              <a:rPr lang="en-US" dirty="0" err="1"/>
              <a:t>lúc</a:t>
            </a:r>
            <a:r>
              <a:rPr lang="en-US" dirty="0"/>
              <a:t>, </a:t>
            </a:r>
            <a:r>
              <a:rPr lang="en-US" dirty="0" err="1"/>
              <a:t>mọi</a:t>
            </a:r>
            <a:r>
              <a:rPr lang="en-US" dirty="0"/>
              <a:t> </a:t>
            </a:r>
            <a:r>
              <a:rPr lang="en-US" dirty="0" err="1"/>
              <a:t>nơi</a:t>
            </a:r>
            <a:r>
              <a:rPr lang="en-US" dirty="0"/>
              <a:t>. </a:t>
            </a:r>
          </a:p>
          <a:p>
            <a:pPr marL="0" indent="0">
              <a:buNone/>
            </a:pPr>
            <a:endParaRPr lang="en-US" dirty="0"/>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2.3.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sống</a:t>
            </a:r>
            <a:r>
              <a:rPr lang="en-US" sz="2400" b="1" i="1" dirty="0"/>
              <a:t> </a:t>
            </a:r>
            <a:r>
              <a:rPr lang="en-US" sz="2400" b="1" i="1" dirty="0" err="1"/>
              <a:t>hợp</a:t>
            </a:r>
            <a:r>
              <a:rPr lang="en-US" sz="2400" b="1" i="1" dirty="0"/>
              <a:t> </a:t>
            </a:r>
            <a:r>
              <a:rPr lang="en-US" sz="2400" b="1" i="1" dirty="0" err="1"/>
              <a:t>tác</a:t>
            </a:r>
            <a:r>
              <a:rPr lang="en-US" sz="2400" b="1" i="1" dirty="0"/>
              <a:t>, </a:t>
            </a:r>
            <a:r>
              <a:rPr lang="en-US" sz="2400" b="1" i="1" dirty="0" err="1"/>
              <a:t>tự</a:t>
            </a:r>
            <a:r>
              <a:rPr lang="en-US" sz="2400" b="1" i="1" dirty="0"/>
              <a:t> tin, </a:t>
            </a:r>
            <a:r>
              <a:rPr lang="en-US" sz="2400" b="1" i="1" dirty="0" err="1"/>
              <a:t>tự</a:t>
            </a:r>
            <a:r>
              <a:rPr lang="en-US" sz="2400" b="1" i="1" dirty="0"/>
              <a:t> </a:t>
            </a:r>
            <a:r>
              <a:rPr lang="en-US" sz="2400" b="1" i="1" dirty="0" err="1"/>
              <a:t>phục</a:t>
            </a:r>
            <a:r>
              <a:rPr lang="en-US" sz="2400" b="1" i="1" dirty="0"/>
              <a:t> </a:t>
            </a:r>
            <a:r>
              <a:rPr lang="en-US" sz="2400" b="1" i="1" dirty="0" err="1"/>
              <a:t>vụ</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p:txBody>
      </p:sp>
    </p:spTree>
    <p:extLst>
      <p:ext uri="{BB962C8B-B14F-4D97-AF65-F5344CB8AC3E}">
        <p14:creationId xmlns:p14="http://schemas.microsoft.com/office/powerpoint/2010/main" val="29697483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609600"/>
            <a:ext cx="7128681" cy="5494338"/>
          </a:xfrm>
        </p:spPr>
        <p:txBody>
          <a:bodyPr>
            <a:normAutofit fontScale="70000" lnSpcReduction="20000"/>
          </a:bodyPr>
          <a:lstStyle/>
          <a:p>
            <a:pPr marL="0" indent="0">
              <a:buNone/>
            </a:pPr>
            <a:r>
              <a:rPr lang="en-US" i="1" dirty="0"/>
              <a:t>* </a:t>
            </a:r>
            <a:r>
              <a:rPr lang="en-US" i="1" dirty="0" err="1"/>
              <a:t>Dạy</a:t>
            </a:r>
            <a:r>
              <a:rPr lang="en-US" i="1" dirty="0"/>
              <a:t> </a:t>
            </a:r>
            <a:r>
              <a:rPr lang="en-US" i="1" dirty="0" err="1"/>
              <a:t>trẻ</a:t>
            </a:r>
            <a:r>
              <a:rPr lang="en-US" i="1" dirty="0"/>
              <a:t> </a:t>
            </a:r>
            <a:r>
              <a:rPr lang="en-US" i="1" dirty="0" err="1"/>
              <a:t>kỹ</a:t>
            </a:r>
            <a:r>
              <a:rPr lang="en-US" i="1" dirty="0"/>
              <a:t> </a:t>
            </a:r>
            <a:r>
              <a:rPr lang="en-US" i="1" dirty="0" err="1"/>
              <a:t>năng</a:t>
            </a:r>
            <a:r>
              <a:rPr lang="en-US" i="1" dirty="0"/>
              <a:t> </a:t>
            </a:r>
            <a:r>
              <a:rPr lang="en-US" i="1" dirty="0" err="1"/>
              <a:t>tự</a:t>
            </a:r>
            <a:r>
              <a:rPr lang="en-US" i="1" dirty="0"/>
              <a:t> </a:t>
            </a:r>
            <a:r>
              <a:rPr lang="en-US" i="1" dirty="0" err="1"/>
              <a:t>phục</a:t>
            </a:r>
            <a:r>
              <a:rPr lang="en-US" i="1" dirty="0"/>
              <a:t> </a:t>
            </a:r>
            <a:r>
              <a:rPr lang="en-US" i="1" dirty="0" err="1"/>
              <a:t>vụ</a:t>
            </a:r>
            <a:r>
              <a:rPr lang="en-US" i="1" dirty="0"/>
              <a:t> </a:t>
            </a:r>
            <a:r>
              <a:rPr lang="en-US" i="1" dirty="0" err="1"/>
              <a:t>thông</a:t>
            </a:r>
            <a:r>
              <a:rPr lang="en-US" i="1" dirty="0"/>
              <a:t> qua </a:t>
            </a:r>
            <a:r>
              <a:rPr lang="en-US" i="1" dirty="0" err="1"/>
              <a:t>hoạt</a:t>
            </a:r>
            <a:r>
              <a:rPr lang="en-US" i="1" dirty="0"/>
              <a:t> </a:t>
            </a:r>
            <a:r>
              <a:rPr lang="en-US" i="1" dirty="0" err="1"/>
              <a:t>động</a:t>
            </a:r>
            <a:r>
              <a:rPr lang="en-US" i="1" dirty="0"/>
              <a:t> </a:t>
            </a:r>
            <a:r>
              <a:rPr lang="en-US" i="1" dirty="0" err="1"/>
              <a:t>vệ</a:t>
            </a:r>
            <a:r>
              <a:rPr lang="en-US" i="1" dirty="0"/>
              <a:t> </a:t>
            </a:r>
            <a:r>
              <a:rPr lang="en-US" i="1" dirty="0" err="1"/>
              <a:t>sinh</a:t>
            </a:r>
            <a:r>
              <a:rPr lang="en-US" i="1" dirty="0"/>
              <a:t>, </a:t>
            </a:r>
            <a:r>
              <a:rPr lang="en-US" i="1" dirty="0" err="1"/>
              <a:t>giờ</a:t>
            </a:r>
            <a:r>
              <a:rPr lang="en-US" i="1" dirty="0"/>
              <a:t> </a:t>
            </a:r>
            <a:r>
              <a:rPr lang="en-US" i="1" dirty="0" err="1"/>
              <a:t>ăn</a:t>
            </a:r>
            <a:r>
              <a:rPr lang="en-US" i="1" dirty="0"/>
              <a:t>, </a:t>
            </a:r>
            <a:r>
              <a:rPr lang="en-US" i="1" dirty="0" err="1"/>
              <a:t>giờ</a:t>
            </a:r>
            <a:r>
              <a:rPr lang="en-US" i="1" dirty="0"/>
              <a:t> </a:t>
            </a:r>
            <a:r>
              <a:rPr lang="en-US" i="1" dirty="0" err="1"/>
              <a:t>ngủ</a:t>
            </a:r>
            <a:r>
              <a:rPr lang="en-US" i="1" dirty="0"/>
              <a:t> </a:t>
            </a:r>
            <a:r>
              <a:rPr lang="en-US" i="1" dirty="0" err="1"/>
              <a:t>cho</a:t>
            </a:r>
            <a:r>
              <a:rPr lang="en-US" i="1" dirty="0"/>
              <a:t> </a:t>
            </a:r>
            <a:r>
              <a:rPr lang="en-US" i="1" dirty="0" err="1"/>
              <a:t>trẻ</a:t>
            </a:r>
            <a:r>
              <a:rPr lang="en-US" i="1" dirty="0"/>
              <a:t>:</a:t>
            </a:r>
            <a:r>
              <a:rPr lang="en-US" dirty="0"/>
              <a:t> </a:t>
            </a:r>
            <a:r>
              <a:rPr lang="en-US" dirty="0" err="1"/>
              <a:t>Trẻ</a:t>
            </a:r>
            <a:r>
              <a:rPr lang="en-US" dirty="0"/>
              <a:t> ở </a:t>
            </a:r>
            <a:r>
              <a:rPr lang="en-US" dirty="0" err="1"/>
              <a:t>lứa</a:t>
            </a:r>
            <a:r>
              <a:rPr lang="en-US" dirty="0"/>
              <a:t> </a:t>
            </a:r>
            <a:r>
              <a:rPr lang="en-US" dirty="0" err="1"/>
              <a:t>tuổi</a:t>
            </a:r>
            <a:r>
              <a:rPr lang="en-US" dirty="0"/>
              <a:t> </a:t>
            </a:r>
            <a:r>
              <a:rPr lang="en-US" dirty="0" err="1"/>
              <a:t>mầm</a:t>
            </a:r>
            <a:r>
              <a:rPr lang="en-US" dirty="0"/>
              <a:t> non </a:t>
            </a:r>
            <a:r>
              <a:rPr lang="en-US" dirty="0" err="1"/>
              <a:t>rất</a:t>
            </a:r>
            <a:r>
              <a:rPr lang="en-US" dirty="0"/>
              <a:t> </a:t>
            </a:r>
            <a:r>
              <a:rPr lang="en-US" dirty="0" err="1"/>
              <a:t>thích</a:t>
            </a:r>
            <a:r>
              <a:rPr lang="en-US" dirty="0"/>
              <a:t> </a:t>
            </a:r>
            <a:r>
              <a:rPr lang="en-US" dirty="0" err="1"/>
              <a:t>tự</a:t>
            </a:r>
            <a:r>
              <a:rPr lang="en-US" dirty="0"/>
              <a:t> </a:t>
            </a:r>
            <a:r>
              <a:rPr lang="en-US" dirty="0" err="1"/>
              <a:t>làm</a:t>
            </a:r>
            <a:r>
              <a:rPr lang="en-US" dirty="0"/>
              <a:t> </a:t>
            </a:r>
            <a:r>
              <a:rPr lang="en-US" dirty="0" err="1"/>
              <a:t>những</a:t>
            </a:r>
            <a:r>
              <a:rPr lang="en-US" dirty="0"/>
              <a:t> </a:t>
            </a:r>
            <a:r>
              <a:rPr lang="en-US" dirty="0" err="1"/>
              <a:t>công</a:t>
            </a:r>
            <a:r>
              <a:rPr lang="en-US" dirty="0"/>
              <a:t> </a:t>
            </a:r>
            <a:r>
              <a:rPr lang="en-US" dirty="0" err="1"/>
              <a:t>việc</a:t>
            </a:r>
            <a:r>
              <a:rPr lang="en-US" dirty="0"/>
              <a:t> </a:t>
            </a:r>
            <a:r>
              <a:rPr lang="en-US" dirty="0" err="1"/>
              <a:t>vừa</a:t>
            </a:r>
            <a:r>
              <a:rPr lang="en-US" dirty="0"/>
              <a:t> </a:t>
            </a:r>
            <a:r>
              <a:rPr lang="en-US" dirty="0" err="1"/>
              <a:t>sức</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phục</a:t>
            </a:r>
            <a:r>
              <a:rPr lang="en-US" dirty="0"/>
              <a:t> </a:t>
            </a:r>
            <a:r>
              <a:rPr lang="en-US" dirty="0" err="1"/>
              <a:t>vụ</a:t>
            </a:r>
            <a:r>
              <a:rPr lang="en-US" dirty="0"/>
              <a:t> </a:t>
            </a:r>
            <a:r>
              <a:rPr lang="en-US" dirty="0" err="1"/>
              <a:t>cho</a:t>
            </a:r>
            <a:r>
              <a:rPr lang="en-US" dirty="0"/>
              <a:t> </a:t>
            </a:r>
            <a:r>
              <a:rPr lang="en-US" dirty="0" err="1"/>
              <a:t>bản</a:t>
            </a:r>
            <a:r>
              <a:rPr lang="en-US" dirty="0"/>
              <a:t> </a:t>
            </a:r>
            <a:r>
              <a:rPr lang="en-US" dirty="0" err="1"/>
              <a:t>thân</a:t>
            </a:r>
            <a:r>
              <a:rPr lang="en-US" dirty="0"/>
              <a:t>. </a:t>
            </a:r>
            <a:r>
              <a:rPr lang="en-US" dirty="0" err="1"/>
              <a:t>Hiểu</a:t>
            </a:r>
            <a:r>
              <a:rPr lang="en-US" dirty="0"/>
              <a:t> </a:t>
            </a:r>
            <a:r>
              <a:rPr lang="en-US" dirty="0" err="1"/>
              <a:t>được</a:t>
            </a:r>
            <a:r>
              <a:rPr lang="en-US" dirty="0"/>
              <a:t> </a:t>
            </a:r>
            <a:r>
              <a:rPr lang="en-US" dirty="0" err="1"/>
              <a:t>điều</a:t>
            </a:r>
            <a:r>
              <a:rPr lang="en-US" dirty="0"/>
              <a:t> </a:t>
            </a:r>
            <a:r>
              <a:rPr lang="en-US" dirty="0" err="1"/>
              <a:t>này</a:t>
            </a:r>
            <a:r>
              <a:rPr lang="en-US" dirty="0"/>
              <a:t>, các </a:t>
            </a:r>
            <a:r>
              <a:rPr lang="en-US" dirty="0" err="1"/>
              <a:t>cô</a:t>
            </a:r>
            <a:r>
              <a:rPr lang="en-US" dirty="0"/>
              <a:t> </a:t>
            </a:r>
            <a:r>
              <a:rPr lang="en-US" dirty="0" err="1"/>
              <a:t>luôn</a:t>
            </a:r>
            <a:r>
              <a:rPr lang="en-US" dirty="0"/>
              <a:t> </a:t>
            </a:r>
            <a:r>
              <a:rPr lang="en-US" dirty="0" err="1"/>
              <a:t>khuyến</a:t>
            </a:r>
            <a:r>
              <a:rPr lang="en-US" dirty="0"/>
              <a:t> </a:t>
            </a:r>
            <a:r>
              <a:rPr lang="en-US" dirty="0" err="1"/>
              <a:t>khích</a:t>
            </a:r>
            <a:r>
              <a:rPr lang="en-US" dirty="0"/>
              <a:t> </a:t>
            </a:r>
            <a:r>
              <a:rPr lang="en-US" dirty="0" err="1"/>
              <a:t>trẻ</a:t>
            </a:r>
            <a:r>
              <a:rPr lang="en-US" dirty="0"/>
              <a:t> </a:t>
            </a:r>
            <a:r>
              <a:rPr lang="en-US" dirty="0" err="1"/>
              <a:t>rèn</a:t>
            </a:r>
            <a:r>
              <a:rPr lang="en-US" dirty="0"/>
              <a:t> </a:t>
            </a:r>
            <a:r>
              <a:rPr lang="en-US" dirty="0" err="1"/>
              <a:t>luyện</a:t>
            </a:r>
            <a:r>
              <a:rPr lang="en-US" dirty="0"/>
              <a:t> </a:t>
            </a:r>
            <a:r>
              <a:rPr lang="en-US" dirty="0" err="1"/>
              <a:t>tính</a:t>
            </a:r>
            <a:r>
              <a:rPr lang="en-US" dirty="0"/>
              <a:t> </a:t>
            </a:r>
            <a:r>
              <a:rPr lang="en-US" dirty="0" err="1"/>
              <a:t>tự</a:t>
            </a:r>
            <a:r>
              <a:rPr lang="en-US" dirty="0"/>
              <a:t> </a:t>
            </a:r>
            <a:r>
              <a:rPr lang="en-US" dirty="0" err="1"/>
              <a:t>lập</a:t>
            </a:r>
            <a:r>
              <a:rPr lang="en-US" dirty="0"/>
              <a:t>. Các con </a:t>
            </a:r>
            <a:r>
              <a:rPr lang="en-US" dirty="0" err="1"/>
              <a:t>rất</a:t>
            </a:r>
            <a:r>
              <a:rPr lang="en-US" dirty="0"/>
              <a:t> </a:t>
            </a:r>
            <a:r>
              <a:rPr lang="en-US" dirty="0" err="1"/>
              <a:t>hào</a:t>
            </a:r>
            <a:r>
              <a:rPr lang="en-US" dirty="0"/>
              <a:t> </a:t>
            </a:r>
            <a:r>
              <a:rPr lang="en-US" dirty="0" err="1"/>
              <a:t>hứng</a:t>
            </a:r>
            <a:r>
              <a:rPr lang="en-US" dirty="0"/>
              <a:t> </a:t>
            </a:r>
            <a:r>
              <a:rPr lang="en-US" dirty="0" err="1"/>
              <a:t>khi</a:t>
            </a:r>
            <a:r>
              <a:rPr lang="en-US" dirty="0"/>
              <a:t> </a:t>
            </a:r>
            <a:r>
              <a:rPr lang="en-US" dirty="0" err="1"/>
              <a:t>được</a:t>
            </a:r>
            <a:r>
              <a:rPr lang="en-US" dirty="0"/>
              <a:t> </a:t>
            </a:r>
            <a:r>
              <a:rPr lang="en-US" dirty="0" err="1"/>
              <a:t>giúp</a:t>
            </a:r>
            <a:r>
              <a:rPr lang="en-US" dirty="0"/>
              <a:t> </a:t>
            </a:r>
            <a:r>
              <a:rPr lang="en-US" dirty="0" err="1"/>
              <a:t>cô</a:t>
            </a:r>
            <a:r>
              <a:rPr lang="en-US" dirty="0"/>
              <a:t> </a:t>
            </a:r>
            <a:r>
              <a:rPr lang="en-US" dirty="0" err="1"/>
              <a:t>giáo</a:t>
            </a:r>
            <a:r>
              <a:rPr lang="en-US" dirty="0"/>
              <a:t> </a:t>
            </a:r>
            <a:r>
              <a:rPr lang="en-US" dirty="0" err="1"/>
              <a:t>những</a:t>
            </a:r>
            <a:r>
              <a:rPr lang="en-US" dirty="0"/>
              <a:t> </a:t>
            </a:r>
            <a:r>
              <a:rPr lang="en-US" dirty="0" err="1"/>
              <a:t>việc</a:t>
            </a:r>
            <a:r>
              <a:rPr lang="en-US" dirty="0"/>
              <a:t> </a:t>
            </a:r>
            <a:r>
              <a:rPr lang="en-US" dirty="0" err="1"/>
              <a:t>đơn</a:t>
            </a:r>
            <a:r>
              <a:rPr lang="en-US" dirty="0"/>
              <a:t> </a:t>
            </a:r>
            <a:r>
              <a:rPr lang="en-US" dirty="0" err="1"/>
              <a:t>giản</a:t>
            </a:r>
            <a:r>
              <a:rPr lang="en-US" dirty="0"/>
              <a:t>. </a:t>
            </a:r>
            <a:r>
              <a:rPr lang="en-US" dirty="0" err="1"/>
              <a:t>Trước</a:t>
            </a:r>
            <a:r>
              <a:rPr lang="en-US" dirty="0"/>
              <a:t> </a:t>
            </a:r>
            <a:r>
              <a:rPr lang="en-US" dirty="0" err="1"/>
              <a:t>khi</a:t>
            </a:r>
            <a:r>
              <a:rPr lang="en-US" dirty="0"/>
              <a:t> </a:t>
            </a:r>
            <a:r>
              <a:rPr lang="en-US" dirty="0" err="1"/>
              <a:t>cho</a:t>
            </a:r>
            <a:r>
              <a:rPr lang="en-US" dirty="0"/>
              <a:t> </a:t>
            </a:r>
            <a:r>
              <a:rPr lang="en-US" dirty="0" err="1"/>
              <a:t>trẻ</a:t>
            </a:r>
            <a:r>
              <a:rPr lang="en-US" dirty="0"/>
              <a:t> </a:t>
            </a:r>
            <a:r>
              <a:rPr lang="en-US" dirty="0" err="1"/>
              <a:t>vào</a:t>
            </a:r>
            <a:r>
              <a:rPr lang="en-US" dirty="0"/>
              <a:t> </a:t>
            </a:r>
            <a:r>
              <a:rPr lang="en-US" dirty="0" err="1"/>
              <a:t>rửa</a:t>
            </a:r>
            <a:r>
              <a:rPr lang="en-US" dirty="0"/>
              <a:t> </a:t>
            </a:r>
            <a:r>
              <a:rPr lang="en-US" dirty="0" err="1"/>
              <a:t>tay</a:t>
            </a:r>
            <a:r>
              <a:rPr lang="en-US" dirty="0"/>
              <a:t>, </a:t>
            </a:r>
            <a:r>
              <a:rPr lang="en-US" dirty="0" err="1"/>
              <a:t>rửa</a:t>
            </a:r>
            <a:r>
              <a:rPr lang="en-US" dirty="0"/>
              <a:t> </a:t>
            </a:r>
            <a:r>
              <a:rPr lang="en-US" dirty="0" err="1"/>
              <a:t>mặt</a:t>
            </a:r>
            <a:r>
              <a:rPr lang="en-US" dirty="0"/>
              <a:t> </a:t>
            </a:r>
            <a:r>
              <a:rPr lang="en-US" dirty="0" err="1"/>
              <a:t>để</a:t>
            </a:r>
            <a:r>
              <a:rPr lang="en-US" dirty="0"/>
              <a:t> </a:t>
            </a:r>
            <a:r>
              <a:rPr lang="en-US" dirty="0" err="1"/>
              <a:t>chuẩn</a:t>
            </a:r>
            <a:r>
              <a:rPr lang="en-US" dirty="0"/>
              <a:t> </a:t>
            </a:r>
            <a:r>
              <a:rPr lang="en-US" dirty="0" err="1"/>
              <a:t>bị</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tôi</a:t>
            </a:r>
            <a:r>
              <a:rPr lang="en-US" dirty="0"/>
              <a:t> </a:t>
            </a:r>
            <a:r>
              <a:rPr lang="en-US" dirty="0" err="1"/>
              <a:t>và</a:t>
            </a:r>
            <a:r>
              <a:rPr lang="en-US" dirty="0"/>
              <a:t> các </a:t>
            </a:r>
            <a:r>
              <a:rPr lang="en-US" dirty="0" err="1"/>
              <a:t>cô</a:t>
            </a:r>
            <a:r>
              <a:rPr lang="en-US" dirty="0"/>
              <a:t> </a:t>
            </a:r>
            <a:r>
              <a:rPr lang="en-US" dirty="0" err="1"/>
              <a:t>giáo</a:t>
            </a:r>
            <a:r>
              <a:rPr lang="en-US" dirty="0"/>
              <a:t> </a:t>
            </a:r>
            <a:r>
              <a:rPr lang="en-US" dirty="0" err="1"/>
              <a:t>cùng</a:t>
            </a:r>
            <a:r>
              <a:rPr lang="en-US" dirty="0"/>
              <a:t> </a:t>
            </a:r>
            <a:r>
              <a:rPr lang="en-US" dirty="0" err="1"/>
              <a:t>lớp</a:t>
            </a:r>
            <a:r>
              <a:rPr lang="en-US" dirty="0"/>
              <a:t> </a:t>
            </a:r>
            <a:r>
              <a:rPr lang="en-US" dirty="0" err="1"/>
              <a:t>chuẩn</a:t>
            </a:r>
            <a:r>
              <a:rPr lang="en-US" dirty="0"/>
              <a:t> </a:t>
            </a:r>
            <a:r>
              <a:rPr lang="en-US" dirty="0" err="1"/>
              <a:t>bị</a:t>
            </a:r>
            <a:r>
              <a:rPr lang="en-US" dirty="0"/>
              <a:t> </a:t>
            </a:r>
            <a:r>
              <a:rPr lang="en-US" dirty="0" err="1"/>
              <a:t>nước</a:t>
            </a:r>
            <a:r>
              <a:rPr lang="en-US" dirty="0"/>
              <a:t> </a:t>
            </a:r>
            <a:r>
              <a:rPr lang="en-US" dirty="0" err="1"/>
              <a:t>và</a:t>
            </a:r>
            <a:r>
              <a:rPr lang="en-US" dirty="0"/>
              <a:t> </a:t>
            </a:r>
            <a:r>
              <a:rPr lang="en-US" dirty="0" err="1"/>
              <a:t>khăn</a:t>
            </a:r>
            <a:r>
              <a:rPr lang="en-US" dirty="0"/>
              <a:t> </a:t>
            </a:r>
            <a:r>
              <a:rPr lang="en-US" dirty="0" err="1"/>
              <a:t>mặt</a:t>
            </a:r>
            <a:r>
              <a:rPr lang="en-US" dirty="0"/>
              <a:t> </a:t>
            </a:r>
            <a:r>
              <a:rPr lang="en-US" dirty="0" err="1"/>
              <a:t>cho</a:t>
            </a:r>
            <a:r>
              <a:rPr lang="en-US" dirty="0"/>
              <a:t> </a:t>
            </a:r>
            <a:r>
              <a:rPr lang="en-US" dirty="0" err="1"/>
              <a:t>trẻ</a:t>
            </a:r>
            <a:r>
              <a:rPr lang="en-US" dirty="0"/>
              <a:t>. </a:t>
            </a:r>
            <a:r>
              <a:rPr lang="en-US" dirty="0" err="1"/>
              <a:t>Cô</a:t>
            </a:r>
            <a:r>
              <a:rPr lang="en-US" dirty="0"/>
              <a:t> </a:t>
            </a:r>
            <a:r>
              <a:rPr lang="en-US" dirty="0" err="1"/>
              <a:t>cho</a:t>
            </a:r>
            <a:r>
              <a:rPr lang="en-US" dirty="0"/>
              <a:t> </a:t>
            </a:r>
            <a:r>
              <a:rPr lang="en-US" dirty="0" err="1"/>
              <a:t>trẻ</a:t>
            </a:r>
            <a:r>
              <a:rPr lang="en-US" dirty="0"/>
              <a:t> </a:t>
            </a:r>
            <a:r>
              <a:rPr lang="en-US" dirty="0" err="1"/>
              <a:t>xếp</a:t>
            </a:r>
            <a:r>
              <a:rPr lang="en-US" dirty="0"/>
              <a:t> </a:t>
            </a:r>
            <a:r>
              <a:rPr lang="en-US" dirty="0" err="1"/>
              <a:t>hàng</a:t>
            </a:r>
            <a:r>
              <a:rPr lang="en-US" dirty="0"/>
              <a:t> </a:t>
            </a:r>
            <a:r>
              <a:rPr lang="en-US" dirty="0" err="1"/>
              <a:t>lần</a:t>
            </a:r>
            <a:r>
              <a:rPr lang="en-US" dirty="0"/>
              <a:t> </a:t>
            </a:r>
            <a:r>
              <a:rPr lang="en-US" dirty="0" err="1"/>
              <a:t>lượt</a:t>
            </a:r>
            <a:r>
              <a:rPr lang="en-US" dirty="0"/>
              <a:t> </a:t>
            </a:r>
            <a:r>
              <a:rPr lang="en-US" dirty="0" err="1"/>
              <a:t>vào</a:t>
            </a:r>
            <a:r>
              <a:rPr lang="en-US" dirty="0"/>
              <a:t> </a:t>
            </a:r>
            <a:r>
              <a:rPr lang="en-US" dirty="0" err="1"/>
              <a:t>rửa</a:t>
            </a:r>
            <a:r>
              <a:rPr lang="en-US" dirty="0"/>
              <a:t> </a:t>
            </a:r>
            <a:r>
              <a:rPr lang="en-US" dirty="0" err="1"/>
              <a:t>tay</a:t>
            </a:r>
            <a:r>
              <a:rPr lang="en-US" dirty="0"/>
              <a:t> </a:t>
            </a:r>
            <a:r>
              <a:rPr lang="en-US" dirty="0" err="1"/>
              <a:t>trẻ</a:t>
            </a:r>
            <a:r>
              <a:rPr lang="en-US" dirty="0"/>
              <a:t> </a:t>
            </a:r>
            <a:r>
              <a:rPr lang="en-US" dirty="0" err="1"/>
              <a:t>tự</a:t>
            </a:r>
            <a:r>
              <a:rPr lang="en-US" dirty="0"/>
              <a:t> </a:t>
            </a:r>
            <a:r>
              <a:rPr lang="en-US" dirty="0" err="1"/>
              <a:t>rửa</a:t>
            </a:r>
            <a:r>
              <a:rPr lang="en-US" dirty="0"/>
              <a:t> </a:t>
            </a:r>
            <a:r>
              <a:rPr lang="en-US" dirty="0" err="1"/>
              <a:t>tay</a:t>
            </a:r>
            <a:r>
              <a:rPr lang="en-US" dirty="0"/>
              <a:t> </a:t>
            </a:r>
            <a:r>
              <a:rPr lang="en-US" dirty="0" err="1"/>
              <a:t>đúng</a:t>
            </a:r>
            <a:r>
              <a:rPr lang="en-US" dirty="0"/>
              <a:t> </a:t>
            </a:r>
            <a:r>
              <a:rPr lang="en-US" dirty="0" err="1"/>
              <a:t>thao</a:t>
            </a:r>
            <a:r>
              <a:rPr lang="en-US" dirty="0"/>
              <a:t> </a:t>
            </a:r>
            <a:r>
              <a:rPr lang="en-US" dirty="0" err="1"/>
              <a:t>tác</a:t>
            </a:r>
            <a:r>
              <a:rPr lang="en-US" dirty="0"/>
              <a:t> </a:t>
            </a:r>
            <a:r>
              <a:rPr lang="en-US" dirty="0" err="1"/>
              <a:t>sau</a:t>
            </a:r>
            <a:r>
              <a:rPr lang="en-US" dirty="0"/>
              <a:t> </a:t>
            </a:r>
            <a:r>
              <a:rPr lang="en-US" dirty="0" err="1"/>
              <a:t>đó</a:t>
            </a:r>
            <a:r>
              <a:rPr lang="en-US" dirty="0"/>
              <a:t> </a:t>
            </a:r>
            <a:r>
              <a:rPr lang="en-US" dirty="0" err="1"/>
              <a:t>nhắc</a:t>
            </a:r>
            <a:r>
              <a:rPr lang="en-US" dirty="0"/>
              <a:t> </a:t>
            </a:r>
            <a:r>
              <a:rPr lang="en-US" dirty="0" err="1"/>
              <a:t>nhở</a:t>
            </a:r>
            <a:r>
              <a:rPr lang="en-US" dirty="0"/>
              <a:t> </a:t>
            </a:r>
            <a:r>
              <a:rPr lang="en-US" dirty="0" err="1"/>
              <a:t>trẻ</a:t>
            </a:r>
            <a:r>
              <a:rPr lang="en-US" dirty="0"/>
              <a:t> </a:t>
            </a:r>
            <a:r>
              <a:rPr lang="en-US" dirty="0" err="1"/>
              <a:t>ra</a:t>
            </a:r>
            <a:r>
              <a:rPr lang="en-US" dirty="0"/>
              <a:t> </a:t>
            </a:r>
            <a:r>
              <a:rPr lang="en-US" dirty="0" err="1"/>
              <a:t>lấy</a:t>
            </a:r>
            <a:r>
              <a:rPr lang="en-US" dirty="0"/>
              <a:t> </a:t>
            </a:r>
            <a:r>
              <a:rPr lang="en-US" dirty="0" err="1"/>
              <a:t>khăn</a:t>
            </a:r>
            <a:r>
              <a:rPr lang="en-US" dirty="0"/>
              <a:t> </a:t>
            </a:r>
            <a:r>
              <a:rPr lang="en-US" dirty="0" err="1"/>
              <a:t>mặt</a:t>
            </a:r>
            <a:r>
              <a:rPr lang="en-US" dirty="0"/>
              <a:t> </a:t>
            </a:r>
            <a:r>
              <a:rPr lang="en-US" dirty="0" err="1"/>
              <a:t>mỗi</a:t>
            </a:r>
            <a:r>
              <a:rPr lang="en-US" dirty="0"/>
              <a:t> </a:t>
            </a:r>
            <a:r>
              <a:rPr lang="en-US" dirty="0" err="1"/>
              <a:t>khăn</a:t>
            </a:r>
            <a:r>
              <a:rPr lang="en-US" dirty="0"/>
              <a:t> </a:t>
            </a:r>
            <a:r>
              <a:rPr lang="en-US" dirty="0" err="1"/>
              <a:t>của</a:t>
            </a:r>
            <a:r>
              <a:rPr lang="en-US" dirty="0"/>
              <a:t> </a:t>
            </a:r>
            <a:r>
              <a:rPr lang="en-US" dirty="0" err="1"/>
              <a:t>trẻ</a:t>
            </a:r>
            <a:r>
              <a:rPr lang="en-US" dirty="0"/>
              <a:t> </a:t>
            </a:r>
            <a:r>
              <a:rPr lang="en-US" dirty="0" err="1"/>
              <a:t>đã</a:t>
            </a:r>
            <a:r>
              <a:rPr lang="en-US" dirty="0"/>
              <a:t> </a:t>
            </a:r>
            <a:r>
              <a:rPr lang="en-US" dirty="0" err="1"/>
              <a:t>được</a:t>
            </a:r>
            <a:r>
              <a:rPr lang="en-US" dirty="0"/>
              <a:t> </a:t>
            </a:r>
            <a:r>
              <a:rPr lang="en-US" dirty="0" err="1"/>
              <a:t>dập</a:t>
            </a:r>
            <a:r>
              <a:rPr lang="en-US" dirty="0"/>
              <a:t> </a:t>
            </a:r>
            <a:r>
              <a:rPr lang="en-US" dirty="0" err="1"/>
              <a:t>kí</a:t>
            </a:r>
            <a:r>
              <a:rPr lang="en-US" dirty="0"/>
              <a:t> </a:t>
            </a:r>
            <a:r>
              <a:rPr lang="en-US" dirty="0" err="1"/>
              <a:t>hiệu</a:t>
            </a:r>
            <a:r>
              <a:rPr lang="en-US" dirty="0"/>
              <a:t> </a:t>
            </a:r>
            <a:r>
              <a:rPr lang="en-US" dirty="0" err="1"/>
              <a:t>riêng</a:t>
            </a:r>
            <a:r>
              <a:rPr lang="en-US" dirty="0"/>
              <a:t>, </a:t>
            </a:r>
            <a:r>
              <a:rPr lang="en-US" dirty="0" err="1"/>
              <a:t>trẻ</a:t>
            </a:r>
            <a:r>
              <a:rPr lang="en-US" dirty="0"/>
              <a:t> </a:t>
            </a:r>
            <a:r>
              <a:rPr lang="en-US" dirty="0" err="1"/>
              <a:t>khác</a:t>
            </a:r>
            <a:r>
              <a:rPr lang="en-US" dirty="0"/>
              <a:t> </a:t>
            </a:r>
            <a:r>
              <a:rPr lang="en-US" dirty="0" err="1"/>
              <a:t>tự</a:t>
            </a:r>
            <a:r>
              <a:rPr lang="en-US" dirty="0"/>
              <a:t> </a:t>
            </a:r>
            <a:r>
              <a:rPr lang="en-US" dirty="0" err="1"/>
              <a:t>tìm</a:t>
            </a:r>
            <a:r>
              <a:rPr lang="en-US" dirty="0"/>
              <a:t> </a:t>
            </a:r>
            <a:r>
              <a:rPr lang="en-US" dirty="0" err="1"/>
              <a:t>được</a:t>
            </a:r>
            <a:r>
              <a:rPr lang="en-US" dirty="0"/>
              <a:t> </a:t>
            </a:r>
            <a:r>
              <a:rPr lang="en-US" dirty="0" err="1"/>
              <a:t>khăn</a:t>
            </a:r>
            <a:r>
              <a:rPr lang="en-US" dirty="0"/>
              <a:t> </a:t>
            </a:r>
            <a:r>
              <a:rPr lang="en-US" dirty="0" err="1"/>
              <a:t>của</a:t>
            </a:r>
            <a:r>
              <a:rPr lang="en-US" dirty="0"/>
              <a:t> </a:t>
            </a:r>
            <a:r>
              <a:rPr lang="en-US" dirty="0" err="1"/>
              <a:t>mình</a:t>
            </a:r>
            <a:r>
              <a:rPr lang="en-US" dirty="0"/>
              <a:t> </a:t>
            </a:r>
            <a:r>
              <a:rPr lang="en-US" dirty="0" err="1"/>
              <a:t>và</a:t>
            </a:r>
            <a:r>
              <a:rPr lang="en-US" dirty="0"/>
              <a:t> </a:t>
            </a:r>
            <a:r>
              <a:rPr lang="en-US" dirty="0" err="1"/>
              <a:t>tự</a:t>
            </a:r>
            <a:r>
              <a:rPr lang="en-US" dirty="0"/>
              <a:t> </a:t>
            </a:r>
            <a:r>
              <a:rPr lang="en-US" dirty="0" err="1"/>
              <a:t>rửa</a:t>
            </a:r>
            <a:r>
              <a:rPr lang="en-US" dirty="0"/>
              <a:t> </a:t>
            </a:r>
            <a:r>
              <a:rPr lang="en-US" dirty="0" err="1"/>
              <a:t>mặt</a:t>
            </a:r>
            <a:r>
              <a:rPr lang="en-US" dirty="0"/>
              <a:t> </a:t>
            </a:r>
            <a:r>
              <a:rPr lang="en-US" dirty="0" err="1"/>
              <a:t>đúng</a:t>
            </a:r>
            <a:r>
              <a:rPr lang="en-US" dirty="0"/>
              <a:t> </a:t>
            </a:r>
            <a:r>
              <a:rPr lang="en-US" dirty="0" err="1"/>
              <a:t>thao</a:t>
            </a:r>
            <a:r>
              <a:rPr lang="en-US" dirty="0"/>
              <a:t> </a:t>
            </a:r>
            <a:r>
              <a:rPr lang="en-US" dirty="0" err="1"/>
              <a:t>tác</a:t>
            </a:r>
            <a:r>
              <a:rPr lang="en-US" dirty="0"/>
              <a:t>. </a:t>
            </a:r>
            <a:r>
              <a:rPr lang="en-US" dirty="0" err="1"/>
              <a:t>Sau</a:t>
            </a:r>
            <a:r>
              <a:rPr lang="en-US" dirty="0"/>
              <a:t> </a:t>
            </a:r>
            <a:r>
              <a:rPr lang="en-US" dirty="0" err="1"/>
              <a:t>đó</a:t>
            </a:r>
            <a:r>
              <a:rPr lang="en-US" dirty="0"/>
              <a:t> </a:t>
            </a:r>
            <a:r>
              <a:rPr lang="en-US" dirty="0" err="1"/>
              <a:t>giúp</a:t>
            </a:r>
            <a:r>
              <a:rPr lang="en-US" dirty="0"/>
              <a:t> </a:t>
            </a:r>
            <a:r>
              <a:rPr lang="en-US" dirty="0" err="1"/>
              <a:t>cô</a:t>
            </a:r>
            <a:r>
              <a:rPr lang="en-US" dirty="0"/>
              <a:t> </a:t>
            </a:r>
            <a:r>
              <a:rPr lang="en-US" dirty="0" err="1"/>
              <a:t>giáo</a:t>
            </a:r>
            <a:r>
              <a:rPr lang="en-US" dirty="0"/>
              <a:t> chia </a:t>
            </a:r>
            <a:r>
              <a:rPr lang="en-US" dirty="0" err="1"/>
              <a:t>cơm</a:t>
            </a:r>
            <a:r>
              <a:rPr lang="en-US" dirty="0"/>
              <a:t> </a:t>
            </a:r>
            <a:r>
              <a:rPr lang="en-US" dirty="0" err="1"/>
              <a:t>về</a:t>
            </a:r>
            <a:r>
              <a:rPr lang="en-US" dirty="0"/>
              <a:t> </a:t>
            </a:r>
            <a:r>
              <a:rPr lang="en-US" dirty="0" err="1"/>
              <a:t>bàn</a:t>
            </a:r>
            <a:r>
              <a:rPr lang="en-US" dirty="0"/>
              <a:t> </a:t>
            </a:r>
            <a:r>
              <a:rPr lang="en-US" dirty="0" err="1"/>
              <a:t>ăn</a:t>
            </a:r>
            <a:r>
              <a:rPr lang="en-US" dirty="0"/>
              <a:t>, </a:t>
            </a:r>
            <a:r>
              <a:rPr lang="en-US" dirty="0" err="1"/>
              <a:t>trước</a:t>
            </a:r>
            <a:r>
              <a:rPr lang="en-US" dirty="0"/>
              <a:t> </a:t>
            </a:r>
            <a:r>
              <a:rPr lang="en-US" dirty="0" err="1"/>
              <a:t>khi</a:t>
            </a:r>
            <a:r>
              <a:rPr lang="en-US" dirty="0"/>
              <a:t> </a:t>
            </a:r>
            <a:r>
              <a:rPr lang="en-US" dirty="0" err="1"/>
              <a:t>ăn</a:t>
            </a:r>
            <a:r>
              <a:rPr lang="en-US" dirty="0"/>
              <a:t> </a:t>
            </a:r>
            <a:r>
              <a:rPr lang="en-US" dirty="0" err="1"/>
              <a:t>biết</a:t>
            </a:r>
            <a:r>
              <a:rPr lang="en-US" dirty="0"/>
              <a:t> </a:t>
            </a:r>
            <a:r>
              <a:rPr lang="en-US" dirty="0" err="1"/>
              <a:t>mời</a:t>
            </a:r>
            <a:r>
              <a:rPr lang="en-US" dirty="0"/>
              <a:t> </a:t>
            </a:r>
            <a:r>
              <a:rPr lang="en-US" dirty="0" err="1"/>
              <a:t>cô</a:t>
            </a:r>
            <a:r>
              <a:rPr lang="en-US" dirty="0"/>
              <a:t> </a:t>
            </a:r>
            <a:r>
              <a:rPr lang="en-US" dirty="0" err="1"/>
              <a:t>giáo</a:t>
            </a:r>
            <a:r>
              <a:rPr lang="en-US" dirty="0"/>
              <a:t>, các </a:t>
            </a:r>
            <a:r>
              <a:rPr lang="en-US" dirty="0" err="1"/>
              <a:t>bạn</a:t>
            </a:r>
            <a:r>
              <a:rPr lang="en-US" dirty="0"/>
              <a:t> </a:t>
            </a:r>
            <a:r>
              <a:rPr lang="en-US" dirty="0" err="1"/>
              <a:t>ăn</a:t>
            </a:r>
            <a:r>
              <a:rPr lang="en-US" dirty="0"/>
              <a:t> </a:t>
            </a:r>
            <a:r>
              <a:rPr lang="en-US" dirty="0" err="1"/>
              <a:t>cơm</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ăn</a:t>
            </a:r>
            <a:r>
              <a:rPr lang="en-US" dirty="0"/>
              <a:t> </a:t>
            </a:r>
            <a:r>
              <a:rPr lang="en-US" dirty="0" err="1"/>
              <a:t>trẻ</a:t>
            </a:r>
            <a:r>
              <a:rPr lang="en-US" dirty="0"/>
              <a:t> </a:t>
            </a:r>
            <a:r>
              <a:rPr lang="en-US" dirty="0" err="1"/>
              <a:t>ăn</a:t>
            </a:r>
            <a:r>
              <a:rPr lang="en-US" dirty="0"/>
              <a:t> </a:t>
            </a:r>
            <a:r>
              <a:rPr lang="en-US" dirty="0" err="1"/>
              <a:t>hết</a:t>
            </a:r>
            <a:r>
              <a:rPr lang="en-US" dirty="0"/>
              <a:t> </a:t>
            </a:r>
            <a:r>
              <a:rPr lang="en-US" dirty="0" err="1"/>
              <a:t>suất</a:t>
            </a:r>
            <a:r>
              <a:rPr lang="en-US" dirty="0"/>
              <a:t>, </a:t>
            </a:r>
            <a:r>
              <a:rPr lang="en-US" dirty="0" err="1"/>
              <a:t>nhai</a:t>
            </a:r>
            <a:r>
              <a:rPr lang="en-US" dirty="0"/>
              <a:t> </a:t>
            </a:r>
            <a:r>
              <a:rPr lang="en-US" dirty="0" err="1"/>
              <a:t>kỹ</a:t>
            </a:r>
            <a:r>
              <a:rPr lang="en-US" dirty="0"/>
              <a:t>, </a:t>
            </a:r>
            <a:r>
              <a:rPr lang="en-US" dirty="0" err="1"/>
              <a:t>ngồi</a:t>
            </a:r>
            <a:r>
              <a:rPr lang="en-US" dirty="0"/>
              <a:t> </a:t>
            </a:r>
            <a:r>
              <a:rPr lang="en-US" dirty="0" err="1"/>
              <a:t>ngay</a:t>
            </a:r>
            <a:r>
              <a:rPr lang="en-US" dirty="0"/>
              <a:t> </a:t>
            </a:r>
            <a:r>
              <a:rPr lang="en-US" dirty="0" err="1"/>
              <a:t>ngắn</a:t>
            </a:r>
            <a:r>
              <a:rPr lang="en-US" dirty="0"/>
              <a:t>, </a:t>
            </a:r>
            <a:r>
              <a:rPr lang="en-US" dirty="0" err="1"/>
              <a:t>không</a:t>
            </a:r>
            <a:r>
              <a:rPr lang="en-US" dirty="0"/>
              <a:t> </a:t>
            </a:r>
            <a:r>
              <a:rPr lang="en-US" dirty="0" err="1"/>
              <a:t>nói</a:t>
            </a:r>
            <a:r>
              <a:rPr lang="en-US" dirty="0"/>
              <a:t> </a:t>
            </a:r>
            <a:r>
              <a:rPr lang="en-US" dirty="0" err="1"/>
              <a:t>chuyện</a:t>
            </a:r>
            <a:r>
              <a:rPr lang="en-US" dirty="0"/>
              <a:t>, </a:t>
            </a:r>
            <a:r>
              <a:rPr lang="en-US" dirty="0" err="1"/>
              <a:t>đùa</a:t>
            </a:r>
            <a:r>
              <a:rPr lang="en-US" dirty="0"/>
              <a:t> </a:t>
            </a:r>
            <a:r>
              <a:rPr lang="en-US" dirty="0" err="1"/>
              <a:t>nghịch</a:t>
            </a:r>
            <a:r>
              <a:rPr lang="en-US" dirty="0"/>
              <a:t> </a:t>
            </a:r>
            <a:r>
              <a:rPr lang="en-US" dirty="0" err="1"/>
              <a:t>làm</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bạn</a:t>
            </a:r>
            <a:r>
              <a:rPr lang="en-US" dirty="0"/>
              <a:t> </a:t>
            </a:r>
            <a:r>
              <a:rPr lang="en-US" dirty="0" err="1"/>
              <a:t>khác</a:t>
            </a:r>
            <a:r>
              <a:rPr lang="en-US" dirty="0"/>
              <a:t>, </a:t>
            </a:r>
            <a:r>
              <a:rPr lang="en-US" dirty="0" err="1"/>
              <a:t>rơi</a:t>
            </a:r>
            <a:r>
              <a:rPr lang="en-US" dirty="0"/>
              <a:t> </a:t>
            </a:r>
            <a:r>
              <a:rPr lang="en-US" dirty="0" err="1"/>
              <a:t>cơm</a:t>
            </a:r>
            <a:r>
              <a:rPr lang="en-US" dirty="0"/>
              <a:t> </a:t>
            </a:r>
            <a:r>
              <a:rPr lang="en-US" dirty="0" err="1"/>
              <a:t>ra</a:t>
            </a:r>
            <a:r>
              <a:rPr lang="en-US" dirty="0"/>
              <a:t> </a:t>
            </a:r>
            <a:r>
              <a:rPr lang="en-US" dirty="0" err="1"/>
              <a:t>bàn</a:t>
            </a:r>
            <a:r>
              <a:rPr lang="en-US" dirty="0"/>
              <a:t> </a:t>
            </a:r>
            <a:r>
              <a:rPr lang="en-US" dirty="0" err="1"/>
              <a:t>trẻ</a:t>
            </a:r>
            <a:r>
              <a:rPr lang="en-US" dirty="0"/>
              <a:t> </a:t>
            </a:r>
            <a:r>
              <a:rPr lang="en-US" dirty="0" err="1"/>
              <a:t>biết</a:t>
            </a:r>
            <a:r>
              <a:rPr lang="en-US" dirty="0"/>
              <a:t> </a:t>
            </a:r>
            <a:r>
              <a:rPr lang="en-US" dirty="0" err="1"/>
              <a:t>tự</a:t>
            </a:r>
            <a:r>
              <a:rPr lang="en-US" dirty="0"/>
              <a:t> </a:t>
            </a:r>
            <a:r>
              <a:rPr lang="en-US" dirty="0" err="1"/>
              <a:t>nhặt</a:t>
            </a:r>
            <a:r>
              <a:rPr lang="en-US" dirty="0"/>
              <a:t> </a:t>
            </a:r>
            <a:r>
              <a:rPr lang="en-US" dirty="0" err="1"/>
              <a:t>cơm</a:t>
            </a:r>
            <a:r>
              <a:rPr lang="en-US" dirty="0"/>
              <a:t> </a:t>
            </a:r>
            <a:r>
              <a:rPr lang="en-US" dirty="0" err="1"/>
              <a:t>rơi</a:t>
            </a:r>
            <a:r>
              <a:rPr lang="en-US" dirty="0"/>
              <a:t> </a:t>
            </a:r>
            <a:r>
              <a:rPr lang="en-US" dirty="0" err="1"/>
              <a:t>vào</a:t>
            </a:r>
            <a:r>
              <a:rPr lang="en-US" dirty="0"/>
              <a:t> </a:t>
            </a:r>
            <a:r>
              <a:rPr lang="en-US" dirty="0" err="1"/>
              <a:t>đĩa</a:t>
            </a:r>
            <a:r>
              <a:rPr lang="en-US" dirty="0"/>
              <a:t> </a:t>
            </a:r>
            <a:r>
              <a:rPr lang="en-US" dirty="0" err="1"/>
              <a:t>đựng</a:t>
            </a:r>
            <a:r>
              <a:rPr lang="en-US" dirty="0"/>
              <a:t> </a:t>
            </a:r>
            <a:r>
              <a:rPr lang="en-US" dirty="0" err="1"/>
              <a:t>cơm</a:t>
            </a:r>
            <a:r>
              <a:rPr lang="en-US" dirty="0"/>
              <a:t> </a:t>
            </a:r>
            <a:r>
              <a:rPr lang="en-US" dirty="0" err="1"/>
              <a:t>rơi</a:t>
            </a:r>
            <a:r>
              <a:rPr lang="en-US" dirty="0"/>
              <a:t>, </a:t>
            </a:r>
            <a:r>
              <a:rPr lang="en-US" dirty="0" err="1"/>
              <a:t>ăn</a:t>
            </a:r>
            <a:r>
              <a:rPr lang="en-US" dirty="0"/>
              <a:t> </a:t>
            </a:r>
            <a:r>
              <a:rPr lang="en-US" dirty="0" err="1"/>
              <a:t>xong</a:t>
            </a:r>
            <a:r>
              <a:rPr lang="en-US" dirty="0"/>
              <a:t> </a:t>
            </a:r>
            <a:r>
              <a:rPr lang="en-US" dirty="0" err="1"/>
              <a:t>mỗi</a:t>
            </a:r>
            <a:r>
              <a:rPr lang="en-US" dirty="0"/>
              <a:t> </a:t>
            </a:r>
            <a:r>
              <a:rPr lang="en-US" dirty="0" err="1"/>
              <a:t>trẻ</a:t>
            </a:r>
            <a:r>
              <a:rPr lang="en-US" dirty="0"/>
              <a:t> </a:t>
            </a:r>
            <a:r>
              <a:rPr lang="en-US" dirty="0" err="1"/>
              <a:t>tự</a:t>
            </a:r>
            <a:r>
              <a:rPr lang="en-US" dirty="0"/>
              <a:t> </a:t>
            </a:r>
            <a:r>
              <a:rPr lang="en-US" dirty="0" err="1"/>
              <a:t>biết</a:t>
            </a:r>
            <a:r>
              <a:rPr lang="en-US" dirty="0"/>
              <a:t> </a:t>
            </a:r>
            <a:r>
              <a:rPr lang="en-US" dirty="0" err="1"/>
              <a:t>đi</a:t>
            </a:r>
            <a:r>
              <a:rPr lang="en-US" dirty="0"/>
              <a:t> </a:t>
            </a:r>
            <a:r>
              <a:rPr lang="en-US" dirty="0" err="1"/>
              <a:t>cất</a:t>
            </a:r>
            <a:r>
              <a:rPr lang="en-US" dirty="0"/>
              <a:t> </a:t>
            </a:r>
            <a:r>
              <a:rPr lang="en-US" dirty="0" err="1"/>
              <a:t>bát</a:t>
            </a:r>
            <a:r>
              <a:rPr lang="en-US" dirty="0"/>
              <a:t>, </a:t>
            </a:r>
            <a:r>
              <a:rPr lang="en-US" dirty="0" err="1"/>
              <a:t>thìa</a:t>
            </a:r>
            <a:r>
              <a:rPr lang="en-US" dirty="0"/>
              <a:t>, </a:t>
            </a:r>
            <a:r>
              <a:rPr lang="en-US" dirty="0" err="1"/>
              <a:t>ghế</a:t>
            </a:r>
            <a:r>
              <a:rPr lang="en-US" dirty="0"/>
              <a:t> </a:t>
            </a:r>
            <a:r>
              <a:rPr lang="en-US" dirty="0" err="1"/>
              <a:t>của</a:t>
            </a:r>
            <a:r>
              <a:rPr lang="en-US" dirty="0"/>
              <a:t> </a:t>
            </a:r>
            <a:r>
              <a:rPr lang="en-US" dirty="0" err="1"/>
              <a:t>mình</a:t>
            </a:r>
            <a:r>
              <a:rPr lang="en-US" dirty="0"/>
              <a:t> </a:t>
            </a:r>
            <a:r>
              <a:rPr lang="en-US" dirty="0" err="1"/>
              <a:t>ngồi</a:t>
            </a:r>
            <a:r>
              <a:rPr lang="en-US" dirty="0"/>
              <a:t> </a:t>
            </a:r>
            <a:r>
              <a:rPr lang="en-US" dirty="0" err="1"/>
              <a:t>đúng</a:t>
            </a:r>
            <a:r>
              <a:rPr lang="en-US" dirty="0"/>
              <a:t> </a:t>
            </a:r>
            <a:r>
              <a:rPr lang="en-US" dirty="0" err="1"/>
              <a:t>nơi</a:t>
            </a:r>
            <a:r>
              <a:rPr lang="en-US" dirty="0"/>
              <a:t> </a:t>
            </a:r>
            <a:r>
              <a:rPr lang="en-US" dirty="0" err="1"/>
              <a:t>quy</a:t>
            </a:r>
            <a:r>
              <a:rPr lang="en-US" dirty="0"/>
              <a:t> </a:t>
            </a:r>
            <a:r>
              <a:rPr lang="en-US" dirty="0" err="1"/>
              <a:t>định</a:t>
            </a:r>
            <a:r>
              <a:rPr lang="en-US" dirty="0"/>
              <a:t>. </a:t>
            </a:r>
            <a:r>
              <a:rPr lang="en-US" dirty="0" err="1"/>
              <a:t>Cô</a:t>
            </a:r>
            <a:r>
              <a:rPr lang="en-US" dirty="0"/>
              <a:t> </a:t>
            </a:r>
            <a:r>
              <a:rPr lang="en-US" dirty="0" err="1"/>
              <a:t>cho</a:t>
            </a:r>
            <a:r>
              <a:rPr lang="en-US" dirty="0"/>
              <a:t> </a:t>
            </a:r>
            <a:r>
              <a:rPr lang="en-US" dirty="0" err="1"/>
              <a:t>trẻ</a:t>
            </a:r>
            <a:r>
              <a:rPr lang="en-US" dirty="0"/>
              <a:t> </a:t>
            </a:r>
            <a:r>
              <a:rPr lang="en-US" dirty="0" err="1"/>
              <a:t>tự</a:t>
            </a:r>
            <a:r>
              <a:rPr lang="en-US" dirty="0"/>
              <a:t> </a:t>
            </a:r>
            <a:r>
              <a:rPr lang="en-US" dirty="0" err="1"/>
              <a:t>đi</a:t>
            </a:r>
            <a:r>
              <a:rPr lang="en-US" dirty="0"/>
              <a:t> </a:t>
            </a:r>
            <a:r>
              <a:rPr lang="en-US" dirty="0" err="1"/>
              <a:t>lấy</a:t>
            </a:r>
            <a:r>
              <a:rPr lang="en-US" dirty="0"/>
              <a:t> </a:t>
            </a:r>
            <a:r>
              <a:rPr lang="en-US" dirty="0" err="1"/>
              <a:t>gối</a:t>
            </a:r>
            <a:r>
              <a:rPr lang="en-US" dirty="0"/>
              <a:t> </a:t>
            </a:r>
            <a:r>
              <a:rPr lang="en-US" dirty="0" err="1"/>
              <a:t>của</a:t>
            </a:r>
            <a:r>
              <a:rPr lang="en-US" dirty="0"/>
              <a:t> </a:t>
            </a:r>
            <a:r>
              <a:rPr lang="en-US" dirty="0" err="1"/>
              <a:t>mình</a:t>
            </a:r>
            <a:r>
              <a:rPr lang="en-US" dirty="0"/>
              <a:t> </a:t>
            </a:r>
            <a:r>
              <a:rPr lang="en-US" dirty="0" err="1"/>
              <a:t>và</a:t>
            </a:r>
            <a:r>
              <a:rPr lang="en-US" dirty="0"/>
              <a:t> </a:t>
            </a:r>
            <a:r>
              <a:rPr lang="en-US" dirty="0" err="1"/>
              <a:t>cho</a:t>
            </a:r>
            <a:r>
              <a:rPr lang="en-US" dirty="0"/>
              <a:t> </a:t>
            </a:r>
            <a:r>
              <a:rPr lang="en-US" dirty="0" err="1"/>
              <a:t>trẻ</a:t>
            </a:r>
            <a:r>
              <a:rPr lang="en-US" dirty="0"/>
              <a:t> </a:t>
            </a:r>
            <a:r>
              <a:rPr lang="en-US" dirty="0" err="1"/>
              <a:t>tự</a:t>
            </a:r>
            <a:r>
              <a:rPr lang="en-US" dirty="0"/>
              <a:t> </a:t>
            </a:r>
            <a:r>
              <a:rPr lang="en-US" dirty="0" err="1"/>
              <a:t>gập</a:t>
            </a:r>
            <a:r>
              <a:rPr lang="en-US" dirty="0"/>
              <a:t> </a:t>
            </a:r>
            <a:r>
              <a:rPr lang="en-US" dirty="0" err="1"/>
              <a:t>áo</a:t>
            </a:r>
            <a:r>
              <a:rPr lang="en-US" dirty="0"/>
              <a:t> </a:t>
            </a:r>
            <a:r>
              <a:rPr lang="en-US" dirty="0" err="1"/>
              <a:t>trước</a:t>
            </a:r>
            <a:r>
              <a:rPr lang="en-US" dirty="0"/>
              <a:t> </a:t>
            </a:r>
            <a:r>
              <a:rPr lang="en-US" dirty="0" err="1"/>
              <a:t>khi</a:t>
            </a:r>
            <a:r>
              <a:rPr lang="en-US" dirty="0"/>
              <a:t> </a:t>
            </a:r>
            <a:r>
              <a:rPr lang="en-US" dirty="0" err="1"/>
              <a:t>lên</a:t>
            </a:r>
            <a:r>
              <a:rPr lang="en-US" dirty="0"/>
              <a:t> </a:t>
            </a:r>
            <a:r>
              <a:rPr lang="en-US" dirty="0" err="1"/>
              <a:t>giường</a:t>
            </a:r>
            <a:r>
              <a:rPr lang="en-US" dirty="0"/>
              <a:t> </a:t>
            </a:r>
            <a:r>
              <a:rPr lang="en-US" dirty="0" err="1"/>
              <a:t>nằm</a:t>
            </a:r>
            <a:r>
              <a:rPr lang="en-US" dirty="0"/>
              <a:t>. </a:t>
            </a:r>
          </a:p>
          <a:p>
            <a:pPr marL="0" indent="0">
              <a:buNone/>
            </a:pPr>
            <a:endParaRPr lang="en-US" dirty="0"/>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2.3.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sống</a:t>
            </a:r>
            <a:r>
              <a:rPr lang="en-US" sz="2400" b="1" i="1" dirty="0"/>
              <a:t> </a:t>
            </a:r>
            <a:r>
              <a:rPr lang="en-US" sz="2400" b="1" i="1" dirty="0" err="1"/>
              <a:t>hợp</a:t>
            </a:r>
            <a:r>
              <a:rPr lang="en-US" sz="2400" b="1" i="1" dirty="0"/>
              <a:t> </a:t>
            </a:r>
            <a:r>
              <a:rPr lang="en-US" sz="2400" b="1" i="1" dirty="0" err="1"/>
              <a:t>tác</a:t>
            </a:r>
            <a:r>
              <a:rPr lang="en-US" sz="2400" b="1" i="1" dirty="0"/>
              <a:t>, </a:t>
            </a:r>
            <a:r>
              <a:rPr lang="en-US" sz="2400" b="1" i="1" dirty="0" err="1"/>
              <a:t>tự</a:t>
            </a:r>
            <a:r>
              <a:rPr lang="en-US" sz="2400" b="1" i="1" dirty="0"/>
              <a:t> tin, </a:t>
            </a:r>
            <a:r>
              <a:rPr lang="en-US" sz="2400" b="1" i="1" dirty="0" err="1"/>
              <a:t>tự</a:t>
            </a:r>
            <a:r>
              <a:rPr lang="en-US" sz="2400" b="1" i="1" dirty="0"/>
              <a:t> </a:t>
            </a:r>
            <a:r>
              <a:rPr lang="en-US" sz="2400" b="1" i="1" dirty="0" err="1"/>
              <a:t>phục</a:t>
            </a:r>
            <a:r>
              <a:rPr lang="en-US" sz="2400" b="1" i="1" dirty="0"/>
              <a:t> </a:t>
            </a:r>
            <a:r>
              <a:rPr lang="en-US" sz="2400" b="1" i="1" dirty="0" err="1"/>
              <a:t>vụ</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a:p>
            <a:endParaRPr lang="en-US" sz="2400" dirty="0"/>
          </a:p>
        </p:txBody>
      </p:sp>
    </p:spTree>
    <p:extLst>
      <p:ext uri="{BB962C8B-B14F-4D97-AF65-F5344CB8AC3E}">
        <p14:creationId xmlns:p14="http://schemas.microsoft.com/office/powerpoint/2010/main" val="16492251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19" y="609600"/>
            <a:ext cx="7128681" cy="5494338"/>
          </a:xfrm>
        </p:spPr>
        <p:txBody>
          <a:bodyPr>
            <a:normAutofit fontScale="70000" lnSpcReduction="20000"/>
          </a:bodyPr>
          <a:lstStyle/>
          <a:p>
            <a:r>
              <a:rPr lang="en-US" dirty="0"/>
              <a:t>* </a:t>
            </a:r>
            <a:r>
              <a:rPr lang="en-US" i="1" dirty="0" err="1"/>
              <a:t>Giáo</a:t>
            </a:r>
            <a:r>
              <a:rPr lang="en-US" i="1" dirty="0"/>
              <a:t> </a:t>
            </a:r>
            <a:r>
              <a:rPr lang="en-US" i="1" dirty="0" err="1"/>
              <a:t>dục</a:t>
            </a:r>
            <a:r>
              <a:rPr lang="en-US" i="1" dirty="0"/>
              <a:t> </a:t>
            </a:r>
            <a:r>
              <a:rPr lang="en-US" i="1" dirty="0" err="1"/>
              <a:t>trẻ</a:t>
            </a:r>
            <a:r>
              <a:rPr lang="en-US" i="1" dirty="0"/>
              <a:t> </a:t>
            </a:r>
            <a:r>
              <a:rPr lang="en-US" i="1" dirty="0" err="1"/>
              <a:t>mọi</a:t>
            </a:r>
            <a:r>
              <a:rPr lang="en-US" i="1" dirty="0"/>
              <a:t> </a:t>
            </a:r>
            <a:r>
              <a:rPr lang="en-US" i="1" dirty="0" err="1"/>
              <a:t>lúc</a:t>
            </a:r>
            <a:r>
              <a:rPr lang="en-US" i="1" dirty="0"/>
              <a:t> </a:t>
            </a:r>
            <a:r>
              <a:rPr lang="en-US" i="1" dirty="0" err="1"/>
              <a:t>mọi</a:t>
            </a:r>
            <a:r>
              <a:rPr lang="en-US" i="1" dirty="0"/>
              <a:t> </a:t>
            </a:r>
            <a:r>
              <a:rPr lang="en-US" i="1" dirty="0" err="1"/>
              <a:t>nơi</a:t>
            </a:r>
            <a:r>
              <a:rPr lang="en-US" i="1" dirty="0"/>
              <a:t>: </a:t>
            </a:r>
            <a:r>
              <a:rPr lang="vi-VN" dirty="0"/>
              <a:t>Ở bất cứ giờ nào, dù ở trong lớp hay ngoài sân, đón trẻ hay trẻ trẻ. Khi thấy trẻ có hành vi không chuẩn mực hay trẻ thực hiện chưa đúng tôi lập tức sửa sai cho trẻ ngay hay khi có cơ hội để cho trẻ quan sát một hành vi đúng thì tôi cũng luôn giúp trẻ ý thức hơn về hành vi đúng sai trong cuộc sống</a:t>
            </a:r>
            <a:endParaRPr lang="en-US" dirty="0"/>
          </a:p>
          <a:p>
            <a:r>
              <a:rPr lang="vi-VN" u="sng" dirty="0"/>
              <a:t>Ví dụ</a:t>
            </a:r>
            <a:r>
              <a:rPr lang="vi-VN" dirty="0"/>
              <a:t>: Khi đang chơi dưới sân trường thấy vỏ kẹo vỏ sữa tôi liền cho trẻ quan sát và hỏi: " Các con thấy vỏ kẹo vứt như thế đã đúng chưa? nếu vỏ kẹo cứ vứt như thế thì sân trường sẽ như thế nào? Qua đó giáo dục trẻ không vứt rác dưới sân mà bỏ rác vào thùng rác đúng nơi quy định, sau đó tôi hướng dẫn trẻ đi nhặt vỏ kẹo bỏ vào thùng rác, đây là hành động thực tế giúp trẻ ý thức được hành vi của mình.        </a:t>
            </a:r>
            <a:endParaRPr lang="en-US" dirty="0"/>
          </a:p>
          <a:p>
            <a:pPr marL="0" indent="0">
              <a:buNone/>
            </a:pPr>
            <a:endParaRPr lang="en-US" dirty="0"/>
          </a:p>
        </p:txBody>
      </p:sp>
      <p:sp>
        <p:nvSpPr>
          <p:cNvPr id="4" name="Rounded Rectangular Callout 3"/>
          <p:cNvSpPr/>
          <p:nvPr/>
        </p:nvSpPr>
        <p:spPr>
          <a:xfrm>
            <a:off x="228600" y="846138"/>
            <a:ext cx="15240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2.3.  </a:t>
            </a:r>
            <a:r>
              <a:rPr lang="en-US" sz="2400" b="1" i="1" dirty="0" err="1"/>
              <a:t>Dạy</a:t>
            </a:r>
            <a:r>
              <a:rPr lang="en-US" sz="2400" b="1" i="1" dirty="0"/>
              <a:t> </a:t>
            </a:r>
            <a:r>
              <a:rPr lang="en-US" sz="2400" b="1" i="1" dirty="0" err="1"/>
              <a:t>trẻ</a:t>
            </a:r>
            <a:r>
              <a:rPr lang="en-US" sz="2400" b="1" i="1" dirty="0"/>
              <a:t> </a:t>
            </a:r>
            <a:r>
              <a:rPr lang="en-US" sz="2400" b="1" i="1" dirty="0" err="1"/>
              <a:t>kỹ</a:t>
            </a:r>
            <a:r>
              <a:rPr lang="en-US" sz="2400" b="1" i="1" dirty="0"/>
              <a:t> </a:t>
            </a:r>
            <a:r>
              <a:rPr lang="en-US" sz="2400" b="1" i="1" dirty="0" err="1"/>
              <a:t>năng</a:t>
            </a:r>
            <a:r>
              <a:rPr lang="en-US" sz="2400" b="1" i="1" dirty="0"/>
              <a:t> </a:t>
            </a:r>
            <a:r>
              <a:rPr lang="en-US" sz="2400" b="1" i="1" dirty="0" err="1"/>
              <a:t>sống</a:t>
            </a:r>
            <a:r>
              <a:rPr lang="en-US" sz="2400" b="1" i="1" dirty="0"/>
              <a:t> </a:t>
            </a:r>
            <a:r>
              <a:rPr lang="en-US" sz="2400" b="1" i="1" dirty="0" err="1"/>
              <a:t>hợp</a:t>
            </a:r>
            <a:r>
              <a:rPr lang="en-US" sz="2400" b="1" i="1" dirty="0"/>
              <a:t> </a:t>
            </a:r>
            <a:r>
              <a:rPr lang="en-US" sz="2400" b="1" i="1" dirty="0" err="1"/>
              <a:t>tác</a:t>
            </a:r>
            <a:r>
              <a:rPr lang="en-US" sz="2400" b="1" i="1" dirty="0"/>
              <a:t>, </a:t>
            </a:r>
            <a:r>
              <a:rPr lang="en-US" sz="2400" b="1" i="1" dirty="0" err="1"/>
              <a:t>tự</a:t>
            </a:r>
            <a:r>
              <a:rPr lang="en-US" sz="2400" b="1" i="1" dirty="0"/>
              <a:t> tin, </a:t>
            </a:r>
            <a:r>
              <a:rPr lang="en-US" sz="2400" b="1" i="1" dirty="0" err="1"/>
              <a:t>tự</a:t>
            </a:r>
            <a:r>
              <a:rPr lang="en-US" sz="2400" b="1" i="1" dirty="0"/>
              <a:t> </a:t>
            </a:r>
            <a:r>
              <a:rPr lang="en-US" sz="2400" b="1" i="1" dirty="0" err="1"/>
              <a:t>phục</a:t>
            </a:r>
            <a:r>
              <a:rPr lang="en-US" sz="2400" b="1" i="1" dirty="0"/>
              <a:t> </a:t>
            </a:r>
            <a:r>
              <a:rPr lang="en-US" sz="2400" b="1" i="1" dirty="0" err="1"/>
              <a:t>vụ</a:t>
            </a:r>
            <a:r>
              <a:rPr lang="en-US" sz="2400" b="1" i="1" dirty="0"/>
              <a:t> </a:t>
            </a:r>
            <a:r>
              <a:rPr lang="en-US" sz="2400" b="1" i="1" dirty="0" err="1"/>
              <a:t>thông</a:t>
            </a:r>
            <a:r>
              <a:rPr lang="en-US" sz="2400" b="1" i="1" dirty="0"/>
              <a:t> qua </a:t>
            </a:r>
            <a:r>
              <a:rPr lang="en-US" sz="2400" b="1" i="1" dirty="0" err="1"/>
              <a:t>hoạt</a:t>
            </a:r>
            <a:r>
              <a:rPr lang="en-US" sz="2400" b="1" i="1" dirty="0"/>
              <a:t> </a:t>
            </a:r>
            <a:r>
              <a:rPr lang="en-US" sz="2400" b="1" i="1" dirty="0" err="1"/>
              <a:t>động</a:t>
            </a:r>
            <a:r>
              <a:rPr lang="en-US" sz="2400" b="1" i="1" dirty="0"/>
              <a:t> </a:t>
            </a:r>
            <a:r>
              <a:rPr lang="en-US" sz="2400" b="1" i="1" dirty="0" err="1"/>
              <a:t>của</a:t>
            </a:r>
            <a:r>
              <a:rPr lang="en-US" sz="2400" b="1" i="1" dirty="0"/>
              <a:t> </a:t>
            </a:r>
            <a:r>
              <a:rPr lang="en-US" sz="2400" b="1" i="1" dirty="0" err="1"/>
              <a:t>trẻ</a:t>
            </a:r>
            <a:r>
              <a:rPr lang="en-US" sz="2400" b="1" i="1" dirty="0"/>
              <a:t>.</a:t>
            </a:r>
            <a:endParaRPr lang="en-US" sz="2400" dirty="0"/>
          </a:p>
          <a:p>
            <a:endParaRPr lang="en-US" sz="2400" dirty="0"/>
          </a:p>
        </p:txBody>
      </p:sp>
    </p:spTree>
    <p:extLst>
      <p:ext uri="{BB962C8B-B14F-4D97-AF65-F5344CB8AC3E}">
        <p14:creationId xmlns:p14="http://schemas.microsoft.com/office/powerpoint/2010/main" val="30789761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endParaRPr lang="en-US" dirty="0">
              <a:solidFill>
                <a:srgbClr val="FF0000"/>
              </a:solidFill>
            </a:endParaRPr>
          </a:p>
        </p:txBody>
      </p:sp>
      <p:sp>
        <p:nvSpPr>
          <p:cNvPr id="3" name="Content Placeholder 2"/>
          <p:cNvSpPr>
            <a:spLocks noGrp="1"/>
          </p:cNvSpPr>
          <p:nvPr>
            <p:ph idx="1"/>
          </p:nvPr>
        </p:nvSpPr>
        <p:spPr>
          <a:xfrm>
            <a:off x="457200" y="609600"/>
            <a:ext cx="8229600" cy="6096000"/>
          </a:xfrm>
        </p:spPr>
        <p:txBody>
          <a:bodyPr>
            <a:normAutofit/>
          </a:bodyPr>
          <a:lstStyle/>
          <a:p>
            <a:pPr marL="0" indent="0">
              <a:lnSpc>
                <a:spcPct val="120000"/>
              </a:lnSpc>
              <a:buNone/>
            </a:pPr>
            <a:endParaRPr lang="en-US" dirty="0"/>
          </a:p>
          <a:p>
            <a:pPr marL="0" indent="0">
              <a:lnSpc>
                <a:spcPct val="120000"/>
              </a:lnSpc>
              <a:buNone/>
            </a:pPr>
            <a:endParaRPr lang="en-US" sz="3400" dirty="0"/>
          </a:p>
        </p:txBody>
      </p:sp>
      <p:sp>
        <p:nvSpPr>
          <p:cNvPr id="5" name="Cloud 4"/>
          <p:cNvSpPr/>
          <p:nvPr/>
        </p:nvSpPr>
        <p:spPr>
          <a:xfrm>
            <a:off x="990600" y="-165732"/>
            <a:ext cx="6781800" cy="1143000"/>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Lý</a:t>
            </a:r>
            <a:r>
              <a:rPr lang="en-US" sz="3600" dirty="0">
                <a:solidFill>
                  <a:srgbClr val="FF0000"/>
                </a:solidFill>
              </a:rPr>
              <a:t> do </a:t>
            </a:r>
            <a:r>
              <a:rPr lang="en-US" sz="3600" dirty="0" err="1">
                <a:solidFill>
                  <a:srgbClr val="FF0000"/>
                </a:solidFill>
              </a:rPr>
              <a:t>chọn</a:t>
            </a:r>
            <a:r>
              <a:rPr lang="en-US" sz="3600" dirty="0">
                <a:solidFill>
                  <a:srgbClr val="FF0000"/>
                </a:solidFill>
              </a:rPr>
              <a:t> </a:t>
            </a:r>
            <a:r>
              <a:rPr lang="en-US" sz="3600" dirty="0" err="1">
                <a:solidFill>
                  <a:srgbClr val="FF0000"/>
                </a:solidFill>
              </a:rPr>
              <a:t>biện</a:t>
            </a:r>
            <a:r>
              <a:rPr lang="en-US" sz="3600" dirty="0">
                <a:solidFill>
                  <a:srgbClr val="FF0000"/>
                </a:solidFill>
              </a:rPr>
              <a:t> </a:t>
            </a:r>
            <a:r>
              <a:rPr lang="en-US" sz="3600" dirty="0" err="1">
                <a:solidFill>
                  <a:srgbClr val="FF0000"/>
                </a:solidFill>
              </a:rPr>
              <a:t>pháp</a:t>
            </a:r>
            <a:r>
              <a:rPr lang="en-US" sz="3600" dirty="0">
                <a:solidFill>
                  <a:srgbClr val="FF0000"/>
                </a:solidFill>
              </a:rPr>
              <a:t>:</a:t>
            </a:r>
          </a:p>
        </p:txBody>
      </p:sp>
      <p:sp>
        <p:nvSpPr>
          <p:cNvPr id="11" name="Rounded Rectangle 10"/>
          <p:cNvSpPr/>
          <p:nvPr/>
        </p:nvSpPr>
        <p:spPr>
          <a:xfrm>
            <a:off x="270164" y="1066799"/>
            <a:ext cx="8636525" cy="17922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rgbClr val="002060"/>
                </a:solidFill>
              </a:rPr>
              <a:t>“</a:t>
            </a:r>
            <a:r>
              <a:rPr lang="pt-BR" sz="1600" b="1" dirty="0">
                <a:solidFill>
                  <a:srgbClr val="002060"/>
                </a:solidFill>
              </a:rPr>
              <a:t>Giáo dục kỹ năng sống cho trẻ</a:t>
            </a:r>
            <a:r>
              <a:rPr lang="nl-NL" sz="1600" dirty="0">
                <a:solidFill>
                  <a:srgbClr val="002060"/>
                </a:solidFill>
              </a:rPr>
              <a:t>” cho trẻ 3,4 tuổi nói riêng, trẻ trong độ tuổi mầm non nói chung có vai trò rất quan trọng trong việc giúp trẻ phát triển toàn diện về mọi mặt.</a:t>
            </a:r>
            <a:endParaRPr lang="vi-VN" sz="1600" dirty="0">
              <a:solidFill>
                <a:srgbClr val="002060"/>
              </a:solidFill>
            </a:endParaRPr>
          </a:p>
          <a:p>
            <a:r>
              <a:rPr lang="nl-NL" sz="1600" dirty="0">
                <a:solidFill>
                  <a:srgbClr val="002060"/>
                </a:solidFill>
              </a:rPr>
              <a:t>        Như chúng ta đã biết, mỗi đứa trẻ ngay từ khi sinh ra đã có những nét riêng biệt, sở hữu những điểm mạnh và điểm yếu khác nhau. Mặc dù vậy, khi sống trong môi trường tập thể, mỗi bé cần có những kỹ năng chung nhất định để hòa nhập và vui chơi với bạn bè. Những kỹ năng</a:t>
            </a:r>
            <a:r>
              <a:rPr lang="en-US" sz="1600" dirty="0">
                <a:solidFill>
                  <a:srgbClr val="002060"/>
                </a:solidFill>
              </a:rPr>
              <a:t> </a:t>
            </a:r>
            <a:r>
              <a:rPr lang="en-US" sz="1600" dirty="0" err="1">
                <a:solidFill>
                  <a:srgbClr val="002060"/>
                </a:solidFill>
              </a:rPr>
              <a:t>này</a:t>
            </a:r>
            <a:r>
              <a:rPr lang="en-US" sz="1600" dirty="0">
                <a:solidFill>
                  <a:srgbClr val="002060"/>
                </a:solidFill>
              </a:rPr>
              <a:t> </a:t>
            </a:r>
            <a:r>
              <a:rPr lang="en-US" sz="1600" dirty="0" err="1">
                <a:solidFill>
                  <a:srgbClr val="002060"/>
                </a:solidFill>
              </a:rPr>
              <a:t>rất</a:t>
            </a:r>
            <a:r>
              <a:rPr lang="en-US" sz="1600" dirty="0">
                <a:solidFill>
                  <a:srgbClr val="002060"/>
                </a:solidFill>
              </a:rPr>
              <a:t> </a:t>
            </a:r>
            <a:r>
              <a:rPr lang="en-US" sz="1600" dirty="0" err="1">
                <a:solidFill>
                  <a:srgbClr val="002060"/>
                </a:solidFill>
              </a:rPr>
              <a:t>cần</a:t>
            </a:r>
            <a:r>
              <a:rPr lang="en-US" sz="1600" dirty="0">
                <a:solidFill>
                  <a:srgbClr val="002060"/>
                </a:solidFill>
              </a:rPr>
              <a:t> </a:t>
            </a:r>
            <a:r>
              <a:rPr lang="en-US" sz="1600" dirty="0" err="1">
                <a:solidFill>
                  <a:srgbClr val="002060"/>
                </a:solidFill>
              </a:rPr>
              <a:t>thiết</a:t>
            </a:r>
            <a:r>
              <a:rPr lang="en-US" sz="1600" dirty="0">
                <a:solidFill>
                  <a:srgbClr val="002060"/>
                </a:solidFill>
              </a:rPr>
              <a:t> </a:t>
            </a:r>
            <a:r>
              <a:rPr lang="en-US" sz="1600" dirty="0" err="1">
                <a:solidFill>
                  <a:srgbClr val="002060"/>
                </a:solidFill>
              </a:rPr>
              <a:t>đối</a:t>
            </a:r>
            <a:r>
              <a:rPr lang="en-US" sz="1600" dirty="0">
                <a:solidFill>
                  <a:srgbClr val="002060"/>
                </a:solidFill>
              </a:rPr>
              <a:t> </a:t>
            </a:r>
            <a:r>
              <a:rPr lang="en-US" sz="1600" dirty="0" err="1">
                <a:solidFill>
                  <a:srgbClr val="002060"/>
                </a:solidFill>
              </a:rPr>
              <a:t>với</a:t>
            </a:r>
            <a:r>
              <a:rPr lang="en-US" sz="1600" dirty="0">
                <a:solidFill>
                  <a:srgbClr val="002060"/>
                </a:solidFill>
              </a:rPr>
              <a:t> </a:t>
            </a:r>
            <a:r>
              <a:rPr lang="en-US" sz="1600" dirty="0" err="1">
                <a:solidFill>
                  <a:srgbClr val="002060"/>
                </a:solidFill>
              </a:rPr>
              <a:t>quá</a:t>
            </a:r>
            <a:r>
              <a:rPr lang="en-US" sz="1600" dirty="0">
                <a:solidFill>
                  <a:srgbClr val="002060"/>
                </a:solidFill>
              </a:rPr>
              <a:t> </a:t>
            </a:r>
            <a:r>
              <a:rPr lang="en-US" sz="1600" dirty="0" err="1">
                <a:solidFill>
                  <a:srgbClr val="002060"/>
                </a:solidFill>
              </a:rPr>
              <a:t>trình</a:t>
            </a:r>
            <a:r>
              <a:rPr lang="en-US" sz="1600" dirty="0">
                <a:solidFill>
                  <a:srgbClr val="002060"/>
                </a:solidFill>
              </a:rPr>
              <a:t> </a:t>
            </a:r>
            <a:r>
              <a:rPr lang="en-US" sz="1600" dirty="0" err="1">
                <a:solidFill>
                  <a:srgbClr val="002060"/>
                </a:solidFill>
              </a:rPr>
              <a:t>trưởng</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của</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Dạy</a:t>
            </a:r>
            <a:r>
              <a:rPr lang="en-US" sz="1600" dirty="0">
                <a:solidFill>
                  <a:srgbClr val="002060"/>
                </a:solidFill>
              </a:rPr>
              <a:t> </a:t>
            </a:r>
            <a:r>
              <a:rPr lang="en-US" sz="1600" dirty="0" err="1">
                <a:solidFill>
                  <a:srgbClr val="002060"/>
                </a:solidFill>
              </a:rPr>
              <a:t>kỹ</a:t>
            </a:r>
            <a:r>
              <a:rPr lang="en-US" sz="1600" dirty="0">
                <a:solidFill>
                  <a:srgbClr val="002060"/>
                </a:solidFill>
              </a:rPr>
              <a:t> </a:t>
            </a:r>
            <a:r>
              <a:rPr lang="en-US" sz="1600" dirty="0" err="1">
                <a:solidFill>
                  <a:srgbClr val="002060"/>
                </a:solidFill>
              </a:rPr>
              <a:t>năng</a:t>
            </a:r>
            <a:r>
              <a:rPr lang="en-US" sz="1600" dirty="0">
                <a:solidFill>
                  <a:srgbClr val="002060"/>
                </a:solidFill>
              </a:rPr>
              <a:t> </a:t>
            </a:r>
            <a:r>
              <a:rPr lang="en-US" sz="1600" dirty="0" err="1">
                <a:solidFill>
                  <a:srgbClr val="002060"/>
                </a:solidFill>
              </a:rPr>
              <a:t>sống</a:t>
            </a:r>
            <a:r>
              <a:rPr lang="en-US" sz="1600" dirty="0">
                <a:solidFill>
                  <a:srgbClr val="002060"/>
                </a:solidFill>
              </a:rPr>
              <a:t> </a:t>
            </a:r>
            <a:r>
              <a:rPr lang="en-US" sz="1600" dirty="0" err="1">
                <a:solidFill>
                  <a:srgbClr val="002060"/>
                </a:solidFill>
              </a:rPr>
              <a:t>cho</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mầm</a:t>
            </a:r>
            <a:r>
              <a:rPr lang="en-US" sz="1600" dirty="0">
                <a:solidFill>
                  <a:srgbClr val="002060"/>
                </a:solidFill>
              </a:rPr>
              <a:t> non </a:t>
            </a:r>
            <a:r>
              <a:rPr lang="en-US" sz="1600" dirty="0" err="1">
                <a:solidFill>
                  <a:srgbClr val="002060"/>
                </a:solidFill>
              </a:rPr>
              <a:t>nhằm</a:t>
            </a:r>
            <a:r>
              <a:rPr lang="en-US" sz="1600" dirty="0">
                <a:solidFill>
                  <a:srgbClr val="002060"/>
                </a:solidFill>
              </a:rPr>
              <a:t> </a:t>
            </a:r>
            <a:r>
              <a:rPr lang="en-US" sz="1600" dirty="0" err="1">
                <a:solidFill>
                  <a:srgbClr val="002060"/>
                </a:solidFill>
              </a:rPr>
              <a:t>giúp</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có</a:t>
            </a:r>
            <a:r>
              <a:rPr lang="en-US" sz="1600" dirty="0">
                <a:solidFill>
                  <a:srgbClr val="002060"/>
                </a:solidFill>
              </a:rPr>
              <a:t> </a:t>
            </a:r>
            <a:r>
              <a:rPr lang="en-US" sz="1600" dirty="0" err="1">
                <a:solidFill>
                  <a:srgbClr val="002060"/>
                </a:solidFill>
              </a:rPr>
              <a:t>kinh</a:t>
            </a:r>
            <a:r>
              <a:rPr lang="en-US" sz="1600" dirty="0">
                <a:solidFill>
                  <a:srgbClr val="002060"/>
                </a:solidFill>
              </a:rPr>
              <a:t> </a:t>
            </a:r>
            <a:r>
              <a:rPr lang="en-US" sz="1600" dirty="0" err="1">
                <a:solidFill>
                  <a:srgbClr val="002060"/>
                </a:solidFill>
              </a:rPr>
              <a:t>nghiệm</a:t>
            </a:r>
            <a:r>
              <a:rPr lang="en-US" sz="1600" dirty="0">
                <a:solidFill>
                  <a:srgbClr val="002060"/>
                </a:solidFill>
              </a:rPr>
              <a:t> </a:t>
            </a:r>
            <a:r>
              <a:rPr lang="en-US" sz="1600" dirty="0" err="1">
                <a:solidFill>
                  <a:srgbClr val="002060"/>
                </a:solidFill>
              </a:rPr>
              <a:t>trong</a:t>
            </a:r>
            <a:r>
              <a:rPr lang="en-US" sz="1600" dirty="0">
                <a:solidFill>
                  <a:srgbClr val="002060"/>
                </a:solidFill>
              </a:rPr>
              <a:t> </a:t>
            </a:r>
            <a:r>
              <a:rPr lang="en-US" sz="1600" dirty="0" err="1">
                <a:solidFill>
                  <a:srgbClr val="002060"/>
                </a:solidFill>
              </a:rPr>
              <a:t>cuộc</a:t>
            </a:r>
            <a:r>
              <a:rPr lang="en-US" sz="1600" dirty="0">
                <a:solidFill>
                  <a:srgbClr val="002060"/>
                </a:solidFill>
              </a:rPr>
              <a:t> </a:t>
            </a:r>
            <a:r>
              <a:rPr lang="en-US" sz="1600" dirty="0" err="1">
                <a:solidFill>
                  <a:srgbClr val="002060"/>
                </a:solidFill>
              </a:rPr>
              <a:t>sống</a:t>
            </a:r>
            <a:r>
              <a:rPr lang="en-US" sz="1600" dirty="0">
                <a:solidFill>
                  <a:srgbClr val="002060"/>
                </a:solidFill>
              </a:rPr>
              <a:t>, </a:t>
            </a:r>
            <a:r>
              <a:rPr lang="en-US" sz="1600" dirty="0" err="1">
                <a:solidFill>
                  <a:srgbClr val="002060"/>
                </a:solidFill>
              </a:rPr>
              <a:t>biết</a:t>
            </a:r>
            <a:r>
              <a:rPr lang="en-US" sz="1600" dirty="0">
                <a:solidFill>
                  <a:srgbClr val="002060"/>
                </a:solidFill>
              </a:rPr>
              <a:t> </a:t>
            </a:r>
            <a:r>
              <a:rPr lang="en-US" sz="1600" dirty="0" err="1">
                <a:solidFill>
                  <a:srgbClr val="002060"/>
                </a:solidFill>
              </a:rPr>
              <a:t>được</a:t>
            </a:r>
            <a:r>
              <a:rPr lang="en-US" sz="1600" dirty="0">
                <a:solidFill>
                  <a:srgbClr val="002060"/>
                </a:solidFill>
              </a:rPr>
              <a:t> </a:t>
            </a:r>
            <a:r>
              <a:rPr lang="en-US" sz="1600" dirty="0" err="1">
                <a:solidFill>
                  <a:srgbClr val="002060"/>
                </a:solidFill>
              </a:rPr>
              <a:t>những</a:t>
            </a:r>
            <a:r>
              <a:rPr lang="en-US" sz="1600" dirty="0">
                <a:solidFill>
                  <a:srgbClr val="002060"/>
                </a:solidFill>
              </a:rPr>
              <a:t> </a:t>
            </a:r>
            <a:r>
              <a:rPr lang="en-US" sz="1600" dirty="0" err="1">
                <a:solidFill>
                  <a:srgbClr val="002060"/>
                </a:solidFill>
              </a:rPr>
              <a:t>điều</a:t>
            </a:r>
            <a:r>
              <a:rPr lang="en-US" sz="1600" dirty="0">
                <a:solidFill>
                  <a:srgbClr val="002060"/>
                </a:solidFill>
              </a:rPr>
              <a:t> </a:t>
            </a:r>
            <a:r>
              <a:rPr lang="en-US" sz="1600" dirty="0" err="1">
                <a:solidFill>
                  <a:srgbClr val="002060"/>
                </a:solidFill>
              </a:rPr>
              <a:t>nên</a:t>
            </a:r>
            <a:r>
              <a:rPr lang="en-US" sz="1600" dirty="0">
                <a:solidFill>
                  <a:srgbClr val="002060"/>
                </a:solidFill>
              </a:rPr>
              <a:t> </a:t>
            </a:r>
            <a:r>
              <a:rPr lang="en-US" sz="1600" dirty="0" err="1">
                <a:solidFill>
                  <a:srgbClr val="002060"/>
                </a:solidFill>
              </a:rPr>
              <a:t>làm</a:t>
            </a:r>
            <a:r>
              <a:rPr lang="en-US" sz="1600" dirty="0">
                <a:solidFill>
                  <a:srgbClr val="002060"/>
                </a:solidFill>
              </a:rPr>
              <a:t> </a:t>
            </a:r>
            <a:r>
              <a:rPr lang="en-US" sz="1600" dirty="0" err="1">
                <a:solidFill>
                  <a:srgbClr val="002060"/>
                </a:solidFill>
              </a:rPr>
              <a:t>và</a:t>
            </a:r>
            <a:r>
              <a:rPr lang="en-US" sz="1600" dirty="0">
                <a:solidFill>
                  <a:srgbClr val="002060"/>
                </a:solidFill>
              </a:rPr>
              <a:t> </a:t>
            </a:r>
            <a:r>
              <a:rPr lang="en-US" sz="1600" dirty="0" err="1">
                <a:solidFill>
                  <a:srgbClr val="002060"/>
                </a:solidFill>
              </a:rPr>
              <a:t>không</a:t>
            </a:r>
            <a:r>
              <a:rPr lang="en-US" sz="1600" dirty="0">
                <a:solidFill>
                  <a:srgbClr val="002060"/>
                </a:solidFill>
              </a:rPr>
              <a:t> </a:t>
            </a:r>
            <a:r>
              <a:rPr lang="en-US" sz="1600" dirty="0" err="1">
                <a:solidFill>
                  <a:srgbClr val="002060"/>
                </a:solidFill>
              </a:rPr>
              <a:t>nên</a:t>
            </a:r>
            <a:r>
              <a:rPr lang="en-US" sz="1600" dirty="0">
                <a:solidFill>
                  <a:srgbClr val="002060"/>
                </a:solidFill>
              </a:rPr>
              <a:t> </a:t>
            </a:r>
            <a:r>
              <a:rPr lang="en-US" sz="1600" dirty="0" err="1">
                <a:solidFill>
                  <a:srgbClr val="002060"/>
                </a:solidFill>
              </a:rPr>
              <a:t>làm</a:t>
            </a:r>
            <a:r>
              <a:rPr lang="en-US" sz="1600" dirty="0">
                <a:solidFill>
                  <a:srgbClr val="002060"/>
                </a:solidFill>
              </a:rPr>
              <a:t>. </a:t>
            </a:r>
            <a:endParaRPr lang="vi-VN" sz="1400" dirty="0">
              <a:solidFill>
                <a:srgbClr val="002060"/>
              </a:solidFill>
            </a:endParaRPr>
          </a:p>
          <a:p>
            <a:endParaRPr lang="vi-VN" sz="1600" dirty="0"/>
          </a:p>
        </p:txBody>
      </p:sp>
      <p:sp>
        <p:nvSpPr>
          <p:cNvPr id="12" name="Rounded Rectangle 11"/>
          <p:cNvSpPr/>
          <p:nvPr/>
        </p:nvSpPr>
        <p:spPr>
          <a:xfrm>
            <a:off x="237311" y="5019143"/>
            <a:ext cx="8638516" cy="1752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a:solidFill>
                  <a:srgbClr val="FF0000"/>
                </a:solidFill>
                <a:latin typeface="Times New Roman" panose="02020603050405020304" pitchFamily="18" charset="0"/>
                <a:cs typeface="Times New Roman" panose="02020603050405020304" pitchFamily="18" charset="0"/>
              </a:rPr>
              <a:t>Nhận thức rõ trách nhiệm to lớn đó, là một giáo viên mầm non dạy nhóm lớp </a:t>
            </a:r>
            <a:r>
              <a:rPr lang="en-US" sz="1600" dirty="0">
                <a:solidFill>
                  <a:srgbClr val="FF0000"/>
                </a:solidFill>
                <a:latin typeface="Times New Roman" panose="02020603050405020304" pitchFamily="18" charset="0"/>
                <a:cs typeface="Times New Roman" panose="02020603050405020304" pitchFamily="18" charset="0"/>
              </a:rPr>
              <a:t>3,4 </a:t>
            </a:r>
            <a:r>
              <a:rPr lang="vi-VN" sz="1600" dirty="0">
                <a:solidFill>
                  <a:srgbClr val="FF0000"/>
                </a:solidFill>
                <a:latin typeface="Times New Roman" panose="02020603050405020304" pitchFamily="18" charset="0"/>
                <a:cs typeface="Times New Roman" panose="02020603050405020304" pitchFamily="18" charset="0"/>
              </a:rPr>
              <a:t>tuổi </a:t>
            </a:r>
            <a:r>
              <a:rPr lang="pt-BR" sz="1600" dirty="0">
                <a:solidFill>
                  <a:srgbClr val="FF0000"/>
                </a:solidFill>
                <a:latin typeface="Times New Roman" panose="02020603050405020304" pitchFamily="18" charset="0"/>
                <a:cs typeface="Times New Roman" panose="02020603050405020304" pitchFamily="18" charset="0"/>
              </a:rPr>
              <a:t>và trực tiếp chăm sóc – giáo dục trẻ, tôi không thể không suy nghĩ và nhận thấy rằng giáo dục kỹ</a:t>
            </a:r>
            <a:r>
              <a:rPr lang="en-US" sz="1600" dirty="0">
                <a:solidFill>
                  <a:srgbClr val="FF0000"/>
                </a:solidFill>
                <a:latin typeface="Times New Roman" panose="02020603050405020304" pitchFamily="18" charset="0"/>
                <a:cs typeface="Times New Roman" panose="02020603050405020304" pitchFamily="18" charset="0"/>
              </a:rPr>
              <a:t> </a:t>
            </a:r>
            <a:r>
              <a:rPr lang="pt-BR" sz="1600" dirty="0">
                <a:solidFill>
                  <a:srgbClr val="FF0000"/>
                </a:solidFill>
                <a:latin typeface="Times New Roman" panose="02020603050405020304" pitchFamily="18" charset="0"/>
                <a:cs typeface="Times New Roman" panose="02020603050405020304" pitchFamily="18" charset="0"/>
              </a:rPr>
              <a:t>năng, hành vi, thói quen cho trẻ hiện nay là việc làm rất cần thiết có vai trò to lớn trong quá trình phát triển toàn diện cho trẻ. Qua các năm giảng dạy và chủ nhiệm tôi đã tích lũy được một số kinh nghiệm về: “Giáo dục kỹ năng, thói quen cho trẻ 3,4 tuổi tại tại lớp MGG 3,4 tuổi trường chính”</a:t>
            </a:r>
          </a:p>
          <a:p>
            <a:r>
              <a:rPr lang="pt-BR" sz="1600" dirty="0">
                <a:solidFill>
                  <a:srgbClr val="FF0000"/>
                </a:solidFill>
                <a:latin typeface="Times New Roman" panose="02020603050405020304" pitchFamily="18" charset="0"/>
                <a:cs typeface="Times New Roman" panose="02020603050405020304" pitchFamily="18" charset="0"/>
              </a:rPr>
              <a:t>Kính thưa ban giám khảo! Qua Giáo dục kỹ năng, thói quen cho trẻ 3,4 tuổi tại tại lớp MGG 3,4 tuổi trường chính tôi có những thuận lợi và khó khăn </a:t>
            </a:r>
            <a:r>
              <a:rPr lang="vi-VN" sz="1600" dirty="0">
                <a:solidFill>
                  <a:srgbClr val="FF0000"/>
                </a:solidFill>
                <a:latin typeface="Times New Roman" panose="02020603050405020304" pitchFamily="18" charset="0"/>
                <a:cs typeface="Times New Roman" panose="02020603050405020304" pitchFamily="18" charset="0"/>
              </a:rPr>
              <a:t>như </a:t>
            </a:r>
            <a:r>
              <a:rPr lang="pt-BR" sz="1600" dirty="0">
                <a:solidFill>
                  <a:srgbClr val="FF0000"/>
                </a:solidFill>
                <a:latin typeface="Times New Roman" panose="02020603050405020304" pitchFamily="18" charset="0"/>
                <a:cs typeface="Times New Roman" panose="02020603050405020304" pitchFamily="18" charset="0"/>
              </a:rPr>
              <a:t>sau:</a:t>
            </a:r>
            <a:endParaRPr lang="vi-VN" sz="1600" dirty="0">
              <a:solidFill>
                <a:srgbClr val="FF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43417" y="2946284"/>
            <a:ext cx="8669378" cy="1985586"/>
          </a:xfrm>
          <a:prstGeom prst="roundRect">
            <a:avLst>
              <a:gd name="adj" fmla="val 1538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2060"/>
                </a:solidFill>
              </a:rPr>
              <a:t>Lớp</a:t>
            </a:r>
            <a:r>
              <a:rPr lang="en-US" sz="1600" dirty="0">
                <a:solidFill>
                  <a:srgbClr val="002060"/>
                </a:solidFill>
              </a:rPr>
              <a:t> MGG 3,4 TTC </a:t>
            </a:r>
            <a:r>
              <a:rPr lang="en-US" sz="1600" dirty="0" err="1">
                <a:solidFill>
                  <a:srgbClr val="002060"/>
                </a:solidFill>
              </a:rPr>
              <a:t>đa</a:t>
            </a:r>
            <a:r>
              <a:rPr lang="en-US" sz="1600" dirty="0">
                <a:solidFill>
                  <a:srgbClr val="002060"/>
                </a:solidFill>
              </a:rPr>
              <a:t> </a:t>
            </a:r>
            <a:r>
              <a:rPr lang="en-US" sz="1600" dirty="0" err="1">
                <a:solidFill>
                  <a:srgbClr val="002060"/>
                </a:solidFill>
              </a:rPr>
              <a:t>số</a:t>
            </a:r>
            <a:r>
              <a:rPr lang="en-US" sz="1600" dirty="0">
                <a:solidFill>
                  <a:srgbClr val="002060"/>
                </a:solidFill>
              </a:rPr>
              <a:t> các </a:t>
            </a:r>
            <a:r>
              <a:rPr lang="en-US" sz="1600" dirty="0" err="1">
                <a:solidFill>
                  <a:srgbClr val="002060"/>
                </a:solidFill>
              </a:rPr>
              <a:t>em</a:t>
            </a:r>
            <a:r>
              <a:rPr lang="en-US" sz="1600" dirty="0">
                <a:solidFill>
                  <a:srgbClr val="002060"/>
                </a:solidFill>
              </a:rPr>
              <a:t> </a:t>
            </a:r>
            <a:r>
              <a:rPr lang="en-US" sz="1600" dirty="0" err="1">
                <a:solidFill>
                  <a:srgbClr val="002060"/>
                </a:solidFill>
              </a:rPr>
              <a:t>thường</a:t>
            </a:r>
            <a:r>
              <a:rPr lang="en-US" sz="1600" dirty="0">
                <a:solidFill>
                  <a:srgbClr val="002060"/>
                </a:solidFill>
              </a:rPr>
              <a:t> </a:t>
            </a:r>
            <a:r>
              <a:rPr lang="en-US" sz="1600" dirty="0" err="1">
                <a:solidFill>
                  <a:srgbClr val="002060"/>
                </a:solidFill>
              </a:rPr>
              <a:t>rụt</a:t>
            </a:r>
            <a:r>
              <a:rPr lang="en-US" sz="1600" dirty="0">
                <a:solidFill>
                  <a:srgbClr val="002060"/>
                </a:solidFill>
              </a:rPr>
              <a:t> </a:t>
            </a:r>
            <a:r>
              <a:rPr lang="en-US" sz="1600" dirty="0" err="1">
                <a:solidFill>
                  <a:srgbClr val="002060"/>
                </a:solidFill>
              </a:rPr>
              <a:t>rè</a:t>
            </a:r>
            <a:r>
              <a:rPr lang="en-US" sz="1600" dirty="0">
                <a:solidFill>
                  <a:srgbClr val="002060"/>
                </a:solidFill>
              </a:rPr>
              <a:t>, </a:t>
            </a:r>
            <a:r>
              <a:rPr lang="en-US" sz="1600" dirty="0" err="1">
                <a:solidFill>
                  <a:srgbClr val="002060"/>
                </a:solidFill>
              </a:rPr>
              <a:t>nhút</a:t>
            </a:r>
            <a:r>
              <a:rPr lang="en-US" sz="1600" dirty="0">
                <a:solidFill>
                  <a:srgbClr val="002060"/>
                </a:solidFill>
              </a:rPr>
              <a:t> </a:t>
            </a:r>
            <a:r>
              <a:rPr lang="en-US" sz="1600" dirty="0" err="1">
                <a:solidFill>
                  <a:srgbClr val="002060"/>
                </a:solidFill>
              </a:rPr>
              <a:t>nhát</a:t>
            </a:r>
            <a:r>
              <a:rPr lang="en-US" sz="1600" dirty="0">
                <a:solidFill>
                  <a:srgbClr val="002060"/>
                </a:solidFill>
              </a:rPr>
              <a:t>, </a:t>
            </a:r>
            <a:r>
              <a:rPr lang="en-US" sz="1600" dirty="0" err="1">
                <a:solidFill>
                  <a:srgbClr val="002060"/>
                </a:solidFill>
              </a:rPr>
              <a:t>ngại</a:t>
            </a:r>
            <a:r>
              <a:rPr lang="en-US" sz="1600" dirty="0">
                <a:solidFill>
                  <a:srgbClr val="002060"/>
                </a:solidFill>
              </a:rPr>
              <a:t> </a:t>
            </a:r>
            <a:r>
              <a:rPr lang="en-US" sz="1600" dirty="0" err="1">
                <a:solidFill>
                  <a:srgbClr val="002060"/>
                </a:solidFill>
              </a:rPr>
              <a:t>chào</a:t>
            </a:r>
            <a:r>
              <a:rPr lang="en-US" sz="1600" dirty="0">
                <a:solidFill>
                  <a:srgbClr val="002060"/>
                </a:solidFill>
              </a:rPr>
              <a:t> </a:t>
            </a:r>
            <a:r>
              <a:rPr lang="en-US" sz="1600" dirty="0" err="1">
                <a:solidFill>
                  <a:srgbClr val="002060"/>
                </a:solidFill>
              </a:rPr>
              <a:t>hỏi</a:t>
            </a:r>
            <a:r>
              <a:rPr lang="en-US" sz="1600" dirty="0">
                <a:solidFill>
                  <a:srgbClr val="002060"/>
                </a:solidFill>
              </a:rPr>
              <a:t> </a:t>
            </a:r>
            <a:r>
              <a:rPr lang="en-US" sz="1600" dirty="0" err="1">
                <a:solidFill>
                  <a:srgbClr val="002060"/>
                </a:solidFill>
              </a:rPr>
              <a:t>người</a:t>
            </a:r>
            <a:r>
              <a:rPr lang="en-US" sz="1600" dirty="0">
                <a:solidFill>
                  <a:srgbClr val="002060"/>
                </a:solidFill>
              </a:rPr>
              <a:t> </a:t>
            </a:r>
            <a:r>
              <a:rPr lang="en-US" sz="1600" dirty="0" err="1">
                <a:solidFill>
                  <a:srgbClr val="002060"/>
                </a:solidFill>
              </a:rPr>
              <a:t>lớn</a:t>
            </a:r>
            <a:r>
              <a:rPr lang="en-US" sz="1600" dirty="0">
                <a:solidFill>
                  <a:srgbClr val="002060"/>
                </a:solidFill>
              </a:rPr>
              <a:t>, </a:t>
            </a:r>
            <a:r>
              <a:rPr lang="en-US" sz="1600" dirty="0" err="1">
                <a:solidFill>
                  <a:srgbClr val="002060"/>
                </a:solidFill>
              </a:rPr>
              <a:t>thụ</a:t>
            </a:r>
            <a:r>
              <a:rPr lang="en-US" sz="1600" dirty="0">
                <a:solidFill>
                  <a:srgbClr val="002060"/>
                </a:solidFill>
              </a:rPr>
              <a:t> </a:t>
            </a:r>
            <a:r>
              <a:rPr lang="en-US" sz="1600" dirty="0" err="1">
                <a:solidFill>
                  <a:srgbClr val="002060"/>
                </a:solidFill>
              </a:rPr>
              <a:t>động</a:t>
            </a:r>
            <a:r>
              <a:rPr lang="en-US" sz="1600" dirty="0">
                <a:solidFill>
                  <a:srgbClr val="002060"/>
                </a:solidFill>
              </a:rPr>
              <a:t> </a:t>
            </a:r>
            <a:r>
              <a:rPr lang="en-US" sz="1600" dirty="0" err="1">
                <a:solidFill>
                  <a:srgbClr val="002060"/>
                </a:solidFill>
              </a:rPr>
              <a:t>trong</a:t>
            </a:r>
            <a:r>
              <a:rPr lang="en-US" sz="1600" dirty="0">
                <a:solidFill>
                  <a:srgbClr val="002060"/>
                </a:solidFill>
              </a:rPr>
              <a:t> </a:t>
            </a:r>
            <a:r>
              <a:rPr lang="en-US" sz="1600" dirty="0" err="1">
                <a:solidFill>
                  <a:srgbClr val="002060"/>
                </a:solidFill>
              </a:rPr>
              <a:t>công</a:t>
            </a:r>
            <a:r>
              <a:rPr lang="en-US" sz="1600" dirty="0">
                <a:solidFill>
                  <a:srgbClr val="002060"/>
                </a:solidFill>
              </a:rPr>
              <a:t> </a:t>
            </a:r>
            <a:r>
              <a:rPr lang="en-US" sz="1600" dirty="0" err="1">
                <a:solidFill>
                  <a:srgbClr val="002060"/>
                </a:solidFill>
              </a:rPr>
              <a:t>việc</a:t>
            </a:r>
            <a:r>
              <a:rPr lang="en-US" sz="1600" dirty="0">
                <a:solidFill>
                  <a:srgbClr val="002060"/>
                </a:solidFill>
              </a:rPr>
              <a:t> </a:t>
            </a:r>
            <a:r>
              <a:rPr lang="en-US" sz="1600" dirty="0" err="1">
                <a:solidFill>
                  <a:srgbClr val="002060"/>
                </a:solidFill>
              </a:rPr>
              <a:t>tự</a:t>
            </a:r>
            <a:r>
              <a:rPr lang="en-US" sz="1600" dirty="0">
                <a:solidFill>
                  <a:srgbClr val="002060"/>
                </a:solidFill>
              </a:rPr>
              <a:t> </a:t>
            </a:r>
            <a:r>
              <a:rPr lang="en-US" sz="1600" dirty="0" err="1">
                <a:solidFill>
                  <a:srgbClr val="002060"/>
                </a:solidFill>
              </a:rPr>
              <a:t>phục</a:t>
            </a:r>
            <a:r>
              <a:rPr lang="en-US" sz="1600" dirty="0">
                <a:solidFill>
                  <a:srgbClr val="002060"/>
                </a:solidFill>
              </a:rPr>
              <a:t> </a:t>
            </a:r>
            <a:r>
              <a:rPr lang="en-US" sz="1600" dirty="0" err="1">
                <a:solidFill>
                  <a:srgbClr val="002060"/>
                </a:solidFill>
              </a:rPr>
              <a:t>vụ</a:t>
            </a:r>
            <a:r>
              <a:rPr lang="en-US" sz="1600" dirty="0">
                <a:solidFill>
                  <a:srgbClr val="002060"/>
                </a:solidFill>
              </a:rPr>
              <a:t> </a:t>
            </a:r>
            <a:r>
              <a:rPr lang="en-US" sz="1600" dirty="0" err="1">
                <a:solidFill>
                  <a:srgbClr val="002060"/>
                </a:solidFill>
              </a:rPr>
              <a:t>bản</a:t>
            </a:r>
            <a:r>
              <a:rPr lang="en-US" sz="1600" dirty="0">
                <a:solidFill>
                  <a:srgbClr val="002060"/>
                </a:solidFill>
              </a:rPr>
              <a:t> </a:t>
            </a:r>
            <a:r>
              <a:rPr lang="en-US" sz="1600" dirty="0" err="1">
                <a:solidFill>
                  <a:srgbClr val="002060"/>
                </a:solidFill>
              </a:rPr>
              <a:t>thân</a:t>
            </a:r>
            <a:r>
              <a:rPr lang="en-US" sz="1600" dirty="0">
                <a:solidFill>
                  <a:srgbClr val="002060"/>
                </a:solidFill>
              </a:rPr>
              <a:t> </a:t>
            </a:r>
            <a:r>
              <a:rPr lang="en-US" sz="1600" dirty="0" err="1">
                <a:solidFill>
                  <a:srgbClr val="002060"/>
                </a:solidFill>
              </a:rPr>
              <a:t>như</a:t>
            </a:r>
            <a:r>
              <a:rPr lang="en-US" sz="1600" dirty="0">
                <a:solidFill>
                  <a:srgbClr val="002060"/>
                </a:solidFill>
              </a:rPr>
              <a:t> </a:t>
            </a:r>
            <a:r>
              <a:rPr lang="en-US" sz="1600" dirty="0" err="1">
                <a:solidFill>
                  <a:srgbClr val="002060"/>
                </a:solidFill>
              </a:rPr>
              <a:t>để</a:t>
            </a:r>
            <a:r>
              <a:rPr lang="en-US" sz="1600" dirty="0">
                <a:solidFill>
                  <a:srgbClr val="002060"/>
                </a:solidFill>
              </a:rPr>
              <a:t> </a:t>
            </a:r>
            <a:r>
              <a:rPr lang="en-US" sz="1600" dirty="0" err="1">
                <a:solidFill>
                  <a:srgbClr val="002060"/>
                </a:solidFill>
              </a:rPr>
              <a:t>bố</a:t>
            </a:r>
            <a:r>
              <a:rPr lang="en-US" sz="1600" dirty="0">
                <a:solidFill>
                  <a:srgbClr val="002060"/>
                </a:solidFill>
              </a:rPr>
              <a:t> </a:t>
            </a:r>
            <a:r>
              <a:rPr lang="en-US" sz="1600" dirty="0" err="1">
                <a:solidFill>
                  <a:srgbClr val="002060"/>
                </a:solidFill>
              </a:rPr>
              <a:t>mẹ</a:t>
            </a:r>
            <a:r>
              <a:rPr lang="en-US" sz="1600" dirty="0">
                <a:solidFill>
                  <a:srgbClr val="002060"/>
                </a:solidFill>
              </a:rPr>
              <a:t> </a:t>
            </a:r>
            <a:r>
              <a:rPr lang="en-US" sz="1600" dirty="0" err="1">
                <a:solidFill>
                  <a:srgbClr val="002060"/>
                </a:solidFill>
              </a:rPr>
              <a:t>cất</a:t>
            </a:r>
            <a:r>
              <a:rPr lang="en-US" sz="1600" dirty="0">
                <a:solidFill>
                  <a:srgbClr val="002060"/>
                </a:solidFill>
              </a:rPr>
              <a:t> </a:t>
            </a:r>
            <a:r>
              <a:rPr lang="en-US" sz="1600" dirty="0" err="1">
                <a:solidFill>
                  <a:srgbClr val="002060"/>
                </a:solidFill>
              </a:rPr>
              <a:t>giày</a:t>
            </a:r>
            <a:r>
              <a:rPr lang="en-US" sz="1600" dirty="0">
                <a:solidFill>
                  <a:srgbClr val="002060"/>
                </a:solidFill>
              </a:rPr>
              <a:t> </a:t>
            </a:r>
            <a:r>
              <a:rPr lang="en-US" sz="1600" dirty="0" err="1">
                <a:solidFill>
                  <a:srgbClr val="002060"/>
                </a:solidFill>
              </a:rPr>
              <a:t>dép</a:t>
            </a:r>
            <a:r>
              <a:rPr lang="en-US" sz="1600" dirty="0">
                <a:solidFill>
                  <a:srgbClr val="002060"/>
                </a:solidFill>
              </a:rPr>
              <a:t>, </a:t>
            </a:r>
            <a:r>
              <a:rPr lang="en-US" sz="1600" dirty="0" err="1">
                <a:solidFill>
                  <a:srgbClr val="002060"/>
                </a:solidFill>
              </a:rPr>
              <a:t>ba</a:t>
            </a:r>
            <a:r>
              <a:rPr lang="en-US" sz="1600" dirty="0">
                <a:solidFill>
                  <a:srgbClr val="002060"/>
                </a:solidFill>
              </a:rPr>
              <a:t> </a:t>
            </a:r>
            <a:r>
              <a:rPr lang="en-US" sz="1600" dirty="0" err="1">
                <a:solidFill>
                  <a:srgbClr val="002060"/>
                </a:solidFill>
              </a:rPr>
              <a:t>lô</a:t>
            </a:r>
            <a:r>
              <a:rPr lang="en-US" sz="1600" dirty="0">
                <a:solidFill>
                  <a:srgbClr val="002060"/>
                </a:solidFill>
              </a:rPr>
              <a:t> </a:t>
            </a:r>
            <a:r>
              <a:rPr lang="en-US" sz="1600" dirty="0" err="1">
                <a:solidFill>
                  <a:srgbClr val="002060"/>
                </a:solidFill>
              </a:rPr>
              <a:t>khi</a:t>
            </a:r>
            <a:r>
              <a:rPr lang="en-US" sz="1600" dirty="0">
                <a:solidFill>
                  <a:srgbClr val="002060"/>
                </a:solidFill>
              </a:rPr>
              <a:t> </a:t>
            </a:r>
            <a:r>
              <a:rPr lang="en-US" sz="1600" dirty="0" err="1">
                <a:solidFill>
                  <a:srgbClr val="002060"/>
                </a:solidFill>
              </a:rPr>
              <a:t>vào</a:t>
            </a:r>
            <a:r>
              <a:rPr lang="en-US" sz="1600" dirty="0">
                <a:solidFill>
                  <a:srgbClr val="002060"/>
                </a:solidFill>
              </a:rPr>
              <a:t> </a:t>
            </a:r>
            <a:r>
              <a:rPr lang="en-US" sz="1600" dirty="0" err="1">
                <a:solidFill>
                  <a:srgbClr val="002060"/>
                </a:solidFill>
              </a:rPr>
              <a:t>lớp</a:t>
            </a:r>
            <a:r>
              <a:rPr lang="en-US" sz="1600" dirty="0">
                <a:solidFill>
                  <a:srgbClr val="002060"/>
                </a:solidFill>
              </a:rPr>
              <a:t>, </a:t>
            </a:r>
            <a:r>
              <a:rPr lang="en-US" sz="1600" dirty="0" err="1">
                <a:solidFill>
                  <a:srgbClr val="002060"/>
                </a:solidFill>
              </a:rPr>
              <a:t>một</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chưa</a:t>
            </a:r>
            <a:r>
              <a:rPr lang="en-US" sz="1600" dirty="0">
                <a:solidFill>
                  <a:srgbClr val="002060"/>
                </a:solidFill>
              </a:rPr>
              <a:t> </a:t>
            </a:r>
            <a:r>
              <a:rPr lang="en-US" sz="1600" dirty="0" err="1">
                <a:solidFill>
                  <a:srgbClr val="002060"/>
                </a:solidFill>
              </a:rPr>
              <a:t>tự</a:t>
            </a:r>
            <a:r>
              <a:rPr lang="en-US" sz="1600" dirty="0">
                <a:solidFill>
                  <a:srgbClr val="002060"/>
                </a:solidFill>
              </a:rPr>
              <a:t> </a:t>
            </a:r>
            <a:r>
              <a:rPr lang="en-US" sz="1600" dirty="0" err="1">
                <a:solidFill>
                  <a:srgbClr val="002060"/>
                </a:solidFill>
              </a:rPr>
              <a:t>giác</a:t>
            </a:r>
            <a:r>
              <a:rPr lang="en-US" sz="1600" dirty="0">
                <a:solidFill>
                  <a:srgbClr val="002060"/>
                </a:solidFill>
              </a:rPr>
              <a:t> </a:t>
            </a:r>
            <a:r>
              <a:rPr lang="en-US" sz="1600" dirty="0" err="1">
                <a:solidFill>
                  <a:srgbClr val="002060"/>
                </a:solidFill>
              </a:rPr>
              <a:t>cất</a:t>
            </a:r>
            <a:r>
              <a:rPr lang="en-US" sz="1600" dirty="0">
                <a:solidFill>
                  <a:srgbClr val="002060"/>
                </a:solidFill>
              </a:rPr>
              <a:t> </a:t>
            </a:r>
            <a:r>
              <a:rPr lang="en-US" sz="1600" dirty="0" err="1">
                <a:solidFill>
                  <a:srgbClr val="002060"/>
                </a:solidFill>
              </a:rPr>
              <a:t>ghế</a:t>
            </a:r>
            <a:r>
              <a:rPr lang="en-US" sz="1600" dirty="0">
                <a:solidFill>
                  <a:srgbClr val="002060"/>
                </a:solidFill>
              </a:rPr>
              <a:t> </a:t>
            </a:r>
            <a:r>
              <a:rPr lang="en-US" sz="1600" dirty="0" err="1">
                <a:solidFill>
                  <a:srgbClr val="002060"/>
                </a:solidFill>
              </a:rPr>
              <a:t>khi</a:t>
            </a:r>
            <a:r>
              <a:rPr lang="en-US" sz="1600" dirty="0">
                <a:solidFill>
                  <a:srgbClr val="002060"/>
                </a:solidFill>
              </a:rPr>
              <a:t> </a:t>
            </a:r>
            <a:r>
              <a:rPr lang="en-US" sz="1600" dirty="0" err="1">
                <a:solidFill>
                  <a:srgbClr val="002060"/>
                </a:solidFill>
              </a:rPr>
              <a:t>ăn</a:t>
            </a:r>
            <a:r>
              <a:rPr lang="en-US" sz="1600" dirty="0">
                <a:solidFill>
                  <a:srgbClr val="002060"/>
                </a:solidFill>
              </a:rPr>
              <a:t> </a:t>
            </a:r>
            <a:r>
              <a:rPr lang="en-US" sz="1600" dirty="0" err="1">
                <a:solidFill>
                  <a:srgbClr val="002060"/>
                </a:solidFill>
              </a:rPr>
              <a:t>cơm</a:t>
            </a:r>
            <a:r>
              <a:rPr lang="en-US" sz="1600" dirty="0">
                <a:solidFill>
                  <a:srgbClr val="002060"/>
                </a:solidFill>
              </a:rPr>
              <a:t> </a:t>
            </a:r>
            <a:r>
              <a:rPr lang="en-US" sz="1600" dirty="0" err="1">
                <a:solidFill>
                  <a:srgbClr val="002060"/>
                </a:solidFill>
              </a:rPr>
              <a:t>xong</a:t>
            </a:r>
            <a:r>
              <a:rPr lang="en-US" sz="1600" dirty="0">
                <a:solidFill>
                  <a:srgbClr val="002060"/>
                </a:solidFill>
              </a:rPr>
              <a:t>, hay </a:t>
            </a:r>
            <a:r>
              <a:rPr lang="en-US" sz="1600" dirty="0" err="1">
                <a:solidFill>
                  <a:srgbClr val="002060"/>
                </a:solidFill>
              </a:rPr>
              <a:t>gấp</a:t>
            </a:r>
            <a:r>
              <a:rPr lang="en-US" sz="1600" dirty="0">
                <a:solidFill>
                  <a:srgbClr val="002060"/>
                </a:solidFill>
              </a:rPr>
              <a:t> </a:t>
            </a:r>
            <a:r>
              <a:rPr lang="en-US" sz="1600" dirty="0" err="1">
                <a:solidFill>
                  <a:srgbClr val="002060"/>
                </a:solidFill>
              </a:rPr>
              <a:t>áo</a:t>
            </a:r>
            <a:r>
              <a:rPr lang="en-US" sz="1600" dirty="0">
                <a:solidFill>
                  <a:srgbClr val="002060"/>
                </a:solidFill>
              </a:rPr>
              <a:t> </a:t>
            </a:r>
            <a:r>
              <a:rPr lang="en-US" sz="1600" dirty="0" err="1">
                <a:solidFill>
                  <a:srgbClr val="002060"/>
                </a:solidFill>
              </a:rPr>
              <a:t>khoác</a:t>
            </a:r>
            <a:r>
              <a:rPr lang="en-US" sz="1600" dirty="0">
                <a:solidFill>
                  <a:srgbClr val="002060"/>
                </a:solidFill>
              </a:rPr>
              <a:t> </a:t>
            </a:r>
            <a:r>
              <a:rPr lang="en-US" sz="1600" dirty="0" err="1">
                <a:solidFill>
                  <a:srgbClr val="002060"/>
                </a:solidFill>
              </a:rPr>
              <a:t>cất</a:t>
            </a:r>
            <a:r>
              <a:rPr lang="en-US" sz="1600" dirty="0">
                <a:solidFill>
                  <a:srgbClr val="002060"/>
                </a:solidFill>
              </a:rPr>
              <a:t> </a:t>
            </a:r>
            <a:r>
              <a:rPr lang="en-US" sz="1600" dirty="0" err="1">
                <a:solidFill>
                  <a:srgbClr val="002060"/>
                </a:solidFill>
              </a:rPr>
              <a:t>gọn</a:t>
            </a:r>
            <a:r>
              <a:rPr lang="en-US" sz="1600" dirty="0">
                <a:solidFill>
                  <a:srgbClr val="002060"/>
                </a:solidFill>
              </a:rPr>
              <a:t> </a:t>
            </a:r>
            <a:r>
              <a:rPr lang="en-US" sz="1600" dirty="0" err="1">
                <a:solidFill>
                  <a:srgbClr val="002060"/>
                </a:solidFill>
              </a:rPr>
              <a:t>trước</a:t>
            </a:r>
            <a:r>
              <a:rPr lang="en-US" sz="1600" dirty="0">
                <a:solidFill>
                  <a:srgbClr val="002060"/>
                </a:solidFill>
              </a:rPr>
              <a:t> </a:t>
            </a:r>
            <a:r>
              <a:rPr lang="en-US" sz="1600" dirty="0" err="1">
                <a:solidFill>
                  <a:srgbClr val="002060"/>
                </a:solidFill>
              </a:rPr>
              <a:t>khi</a:t>
            </a:r>
            <a:r>
              <a:rPr lang="en-US" sz="1600" dirty="0">
                <a:solidFill>
                  <a:srgbClr val="002060"/>
                </a:solidFill>
              </a:rPr>
              <a:t> </a:t>
            </a:r>
            <a:r>
              <a:rPr lang="en-US" sz="1600" dirty="0" err="1">
                <a:solidFill>
                  <a:srgbClr val="002060"/>
                </a:solidFill>
              </a:rPr>
              <a:t>đi</a:t>
            </a:r>
            <a:r>
              <a:rPr lang="en-US" sz="1600" dirty="0">
                <a:solidFill>
                  <a:srgbClr val="002060"/>
                </a:solidFill>
              </a:rPr>
              <a:t> </a:t>
            </a:r>
            <a:r>
              <a:rPr lang="en-US" sz="1600" dirty="0" err="1">
                <a:solidFill>
                  <a:srgbClr val="002060"/>
                </a:solidFill>
              </a:rPr>
              <a:t>ngủ</a:t>
            </a:r>
            <a:r>
              <a:rPr lang="en-US" sz="1600" dirty="0">
                <a:solidFill>
                  <a:srgbClr val="002060"/>
                </a:solidFill>
              </a:rPr>
              <a:t>, </a:t>
            </a:r>
            <a:r>
              <a:rPr lang="en-US" sz="1600" dirty="0" err="1">
                <a:solidFill>
                  <a:srgbClr val="002060"/>
                </a:solidFill>
              </a:rPr>
              <a:t>chưa</a:t>
            </a:r>
            <a:r>
              <a:rPr lang="en-US" sz="1600" dirty="0">
                <a:solidFill>
                  <a:srgbClr val="002060"/>
                </a:solidFill>
              </a:rPr>
              <a:t> </a:t>
            </a:r>
            <a:r>
              <a:rPr lang="en-US" sz="1600" dirty="0" err="1">
                <a:solidFill>
                  <a:srgbClr val="002060"/>
                </a:solidFill>
              </a:rPr>
              <a:t>biết</a:t>
            </a:r>
            <a:r>
              <a:rPr lang="en-US" sz="1600" dirty="0">
                <a:solidFill>
                  <a:srgbClr val="002060"/>
                </a:solidFill>
              </a:rPr>
              <a:t> </a:t>
            </a:r>
            <a:r>
              <a:rPr lang="en-US" sz="1600" dirty="0" err="1">
                <a:solidFill>
                  <a:srgbClr val="002060"/>
                </a:solidFill>
              </a:rPr>
              <a:t>cảm</a:t>
            </a:r>
            <a:r>
              <a:rPr lang="en-US" sz="1600" dirty="0">
                <a:solidFill>
                  <a:srgbClr val="002060"/>
                </a:solidFill>
              </a:rPr>
              <a:t> </a:t>
            </a:r>
            <a:r>
              <a:rPr lang="en-US" sz="1600" dirty="0" err="1">
                <a:solidFill>
                  <a:srgbClr val="002060"/>
                </a:solidFill>
              </a:rPr>
              <a:t>ơn</a:t>
            </a:r>
            <a:r>
              <a:rPr lang="en-US" sz="1600" dirty="0">
                <a:solidFill>
                  <a:srgbClr val="002060"/>
                </a:solidFill>
              </a:rPr>
              <a:t> </a:t>
            </a:r>
            <a:r>
              <a:rPr lang="en-US" sz="1600" dirty="0" err="1">
                <a:solidFill>
                  <a:srgbClr val="002060"/>
                </a:solidFill>
              </a:rPr>
              <a:t>khi</a:t>
            </a:r>
            <a:r>
              <a:rPr lang="en-US" sz="1600" dirty="0">
                <a:solidFill>
                  <a:srgbClr val="002060"/>
                </a:solidFill>
              </a:rPr>
              <a:t> </a:t>
            </a:r>
            <a:r>
              <a:rPr lang="en-US" sz="1600" dirty="0" err="1">
                <a:solidFill>
                  <a:srgbClr val="002060"/>
                </a:solidFill>
              </a:rPr>
              <a:t>được</a:t>
            </a:r>
            <a:r>
              <a:rPr lang="en-US" sz="1600" dirty="0">
                <a:solidFill>
                  <a:srgbClr val="002060"/>
                </a:solidFill>
              </a:rPr>
              <a:t> </a:t>
            </a:r>
            <a:r>
              <a:rPr lang="en-US" sz="1600" dirty="0" err="1">
                <a:solidFill>
                  <a:srgbClr val="002060"/>
                </a:solidFill>
              </a:rPr>
              <a:t>người</a:t>
            </a:r>
            <a:r>
              <a:rPr lang="en-US" sz="1600" dirty="0">
                <a:solidFill>
                  <a:srgbClr val="002060"/>
                </a:solidFill>
              </a:rPr>
              <a:t> </a:t>
            </a:r>
            <a:r>
              <a:rPr lang="en-US" sz="1600" dirty="0" err="1">
                <a:solidFill>
                  <a:srgbClr val="002060"/>
                </a:solidFill>
              </a:rPr>
              <a:t>khác</a:t>
            </a:r>
            <a:r>
              <a:rPr lang="en-US" sz="1600" dirty="0">
                <a:solidFill>
                  <a:srgbClr val="002060"/>
                </a:solidFill>
              </a:rPr>
              <a:t> </a:t>
            </a:r>
            <a:r>
              <a:rPr lang="en-US" sz="1600" dirty="0" err="1">
                <a:solidFill>
                  <a:srgbClr val="002060"/>
                </a:solidFill>
              </a:rPr>
              <a:t>giúp</a:t>
            </a:r>
            <a:r>
              <a:rPr lang="en-US" sz="1600" dirty="0">
                <a:solidFill>
                  <a:srgbClr val="002060"/>
                </a:solidFill>
              </a:rPr>
              <a:t> </a:t>
            </a:r>
            <a:r>
              <a:rPr lang="en-US" sz="1600" dirty="0" err="1">
                <a:solidFill>
                  <a:srgbClr val="002060"/>
                </a:solidFill>
              </a:rPr>
              <a:t>đỡ</a:t>
            </a:r>
            <a:r>
              <a:rPr lang="en-US" sz="1600" dirty="0">
                <a:solidFill>
                  <a:srgbClr val="002060"/>
                </a:solidFill>
              </a:rPr>
              <a:t>, hay </a:t>
            </a:r>
            <a:r>
              <a:rPr lang="en-US" sz="1600" dirty="0" err="1">
                <a:solidFill>
                  <a:srgbClr val="002060"/>
                </a:solidFill>
              </a:rPr>
              <a:t>nhận</a:t>
            </a:r>
            <a:r>
              <a:rPr lang="en-US" sz="1600" dirty="0">
                <a:solidFill>
                  <a:srgbClr val="002060"/>
                </a:solidFill>
              </a:rPr>
              <a:t> </a:t>
            </a:r>
            <a:r>
              <a:rPr lang="en-US" sz="1600" dirty="0" err="1">
                <a:solidFill>
                  <a:srgbClr val="002060"/>
                </a:solidFill>
              </a:rPr>
              <a:t>quà</a:t>
            </a:r>
            <a:r>
              <a:rPr lang="en-US" sz="1600" dirty="0">
                <a:solidFill>
                  <a:srgbClr val="002060"/>
                </a:solidFill>
              </a:rPr>
              <a:t> </a:t>
            </a:r>
            <a:r>
              <a:rPr lang="en-US" sz="1600" dirty="0" err="1">
                <a:solidFill>
                  <a:srgbClr val="002060"/>
                </a:solidFill>
              </a:rPr>
              <a:t>và</a:t>
            </a:r>
            <a:r>
              <a:rPr lang="en-US" sz="1600" dirty="0">
                <a:solidFill>
                  <a:srgbClr val="002060"/>
                </a:solidFill>
              </a:rPr>
              <a:t> </a:t>
            </a:r>
            <a:r>
              <a:rPr lang="en-US" sz="1600" dirty="0" err="1">
                <a:solidFill>
                  <a:srgbClr val="002060"/>
                </a:solidFill>
              </a:rPr>
              <a:t>xin</a:t>
            </a:r>
            <a:r>
              <a:rPr lang="en-US" sz="1600" dirty="0">
                <a:solidFill>
                  <a:srgbClr val="002060"/>
                </a:solidFill>
              </a:rPr>
              <a:t> </a:t>
            </a:r>
            <a:r>
              <a:rPr lang="en-US" sz="1600" dirty="0" err="1">
                <a:solidFill>
                  <a:srgbClr val="002060"/>
                </a:solidFill>
              </a:rPr>
              <a:t>lỗi</a:t>
            </a:r>
            <a:r>
              <a:rPr lang="en-US" sz="1600" dirty="0">
                <a:solidFill>
                  <a:srgbClr val="002060"/>
                </a:solidFill>
              </a:rPr>
              <a:t> </a:t>
            </a:r>
            <a:r>
              <a:rPr lang="en-US" sz="1600" dirty="0" err="1">
                <a:solidFill>
                  <a:srgbClr val="002060"/>
                </a:solidFill>
              </a:rPr>
              <a:t>khi</a:t>
            </a:r>
            <a:r>
              <a:rPr lang="en-US" sz="1600" dirty="0">
                <a:solidFill>
                  <a:srgbClr val="002060"/>
                </a:solidFill>
              </a:rPr>
              <a:t> </a:t>
            </a:r>
            <a:r>
              <a:rPr lang="en-US" sz="1600" dirty="0" err="1">
                <a:solidFill>
                  <a:srgbClr val="002060"/>
                </a:solidFill>
              </a:rPr>
              <a:t>làm</a:t>
            </a:r>
            <a:r>
              <a:rPr lang="en-US" sz="1600" dirty="0">
                <a:solidFill>
                  <a:srgbClr val="002060"/>
                </a:solidFill>
              </a:rPr>
              <a:t> </a:t>
            </a:r>
            <a:r>
              <a:rPr lang="en-US" sz="1600" dirty="0" err="1">
                <a:solidFill>
                  <a:srgbClr val="002060"/>
                </a:solidFill>
              </a:rPr>
              <a:t>sai</a:t>
            </a:r>
            <a:r>
              <a:rPr lang="en-US" sz="1600" dirty="0">
                <a:solidFill>
                  <a:srgbClr val="002060"/>
                </a:solidFill>
              </a:rPr>
              <a:t>. </a:t>
            </a:r>
            <a:r>
              <a:rPr lang="en-US" sz="1600" dirty="0" err="1">
                <a:solidFill>
                  <a:srgbClr val="002060"/>
                </a:solidFill>
              </a:rPr>
              <a:t>Ngày</a:t>
            </a:r>
            <a:r>
              <a:rPr lang="en-US" sz="1600" dirty="0">
                <a:solidFill>
                  <a:srgbClr val="002060"/>
                </a:solidFill>
              </a:rPr>
              <a:t> nay </a:t>
            </a:r>
            <a:r>
              <a:rPr lang="en-US" sz="1600" dirty="0" err="1">
                <a:solidFill>
                  <a:srgbClr val="002060"/>
                </a:solidFill>
              </a:rPr>
              <a:t>khi</a:t>
            </a:r>
            <a:r>
              <a:rPr lang="en-US" sz="1600" dirty="0">
                <a:solidFill>
                  <a:srgbClr val="002060"/>
                </a:solidFill>
              </a:rPr>
              <a:t> </a:t>
            </a:r>
            <a:r>
              <a:rPr lang="en-US" sz="1600" dirty="0" err="1">
                <a:solidFill>
                  <a:srgbClr val="002060"/>
                </a:solidFill>
              </a:rPr>
              <a:t>xã</a:t>
            </a:r>
            <a:r>
              <a:rPr lang="en-US" sz="1600" dirty="0">
                <a:solidFill>
                  <a:srgbClr val="002060"/>
                </a:solidFill>
              </a:rPr>
              <a:t> </a:t>
            </a:r>
            <a:r>
              <a:rPr lang="en-US" sz="1600" dirty="0" err="1">
                <a:solidFill>
                  <a:srgbClr val="002060"/>
                </a:solidFill>
              </a:rPr>
              <a:t>hội</a:t>
            </a:r>
            <a:r>
              <a:rPr lang="en-US" sz="1600" dirty="0">
                <a:solidFill>
                  <a:srgbClr val="002060"/>
                </a:solidFill>
              </a:rPr>
              <a:t> </a:t>
            </a:r>
            <a:r>
              <a:rPr lang="en-US" sz="1600" dirty="0" err="1">
                <a:solidFill>
                  <a:srgbClr val="002060"/>
                </a:solidFill>
              </a:rPr>
              <a:t>phát</a:t>
            </a:r>
            <a:r>
              <a:rPr lang="en-US" sz="1600" dirty="0">
                <a:solidFill>
                  <a:srgbClr val="002060"/>
                </a:solidFill>
              </a:rPr>
              <a:t> </a:t>
            </a:r>
            <a:r>
              <a:rPr lang="en-US" sz="1600" dirty="0" err="1">
                <a:solidFill>
                  <a:srgbClr val="002060"/>
                </a:solidFill>
              </a:rPr>
              <a:t>triển</a:t>
            </a:r>
            <a:r>
              <a:rPr lang="en-US" sz="1600" dirty="0">
                <a:solidFill>
                  <a:srgbClr val="002060"/>
                </a:solidFill>
              </a:rPr>
              <a:t> </a:t>
            </a:r>
            <a:r>
              <a:rPr lang="en-US" sz="1600" dirty="0" err="1">
                <a:solidFill>
                  <a:srgbClr val="002060"/>
                </a:solidFill>
              </a:rPr>
              <a:t>kèm</a:t>
            </a:r>
            <a:r>
              <a:rPr lang="en-US" sz="1600" dirty="0">
                <a:solidFill>
                  <a:srgbClr val="002060"/>
                </a:solidFill>
              </a:rPr>
              <a:t> </a:t>
            </a:r>
            <a:r>
              <a:rPr lang="en-US" sz="1600" dirty="0" err="1">
                <a:solidFill>
                  <a:srgbClr val="002060"/>
                </a:solidFill>
              </a:rPr>
              <a:t>theo</a:t>
            </a:r>
            <a:r>
              <a:rPr lang="en-US" sz="1600" dirty="0">
                <a:solidFill>
                  <a:srgbClr val="002060"/>
                </a:solidFill>
              </a:rPr>
              <a:t> </a:t>
            </a:r>
            <a:r>
              <a:rPr lang="en-US" sz="1600" dirty="0" err="1">
                <a:solidFill>
                  <a:srgbClr val="002060"/>
                </a:solidFill>
              </a:rPr>
              <a:t>nhiều</a:t>
            </a:r>
            <a:r>
              <a:rPr lang="en-US" sz="1600" dirty="0">
                <a:solidFill>
                  <a:srgbClr val="002060"/>
                </a:solidFill>
              </a:rPr>
              <a:t> </a:t>
            </a:r>
            <a:r>
              <a:rPr lang="en-US" sz="1600" dirty="0" err="1">
                <a:solidFill>
                  <a:srgbClr val="002060"/>
                </a:solidFill>
              </a:rPr>
              <a:t>vấn</a:t>
            </a:r>
            <a:r>
              <a:rPr lang="en-US" sz="1600" dirty="0">
                <a:solidFill>
                  <a:srgbClr val="002060"/>
                </a:solidFill>
              </a:rPr>
              <a:t> </a:t>
            </a:r>
            <a:r>
              <a:rPr lang="en-US" sz="1600" dirty="0" err="1">
                <a:solidFill>
                  <a:srgbClr val="002060"/>
                </a:solidFill>
              </a:rPr>
              <a:t>nạn</a:t>
            </a:r>
            <a:r>
              <a:rPr lang="en-US" sz="1600" dirty="0">
                <a:solidFill>
                  <a:srgbClr val="002060"/>
                </a:solidFill>
              </a:rPr>
              <a:t> </a:t>
            </a:r>
            <a:r>
              <a:rPr lang="en-US" sz="1600" dirty="0" err="1">
                <a:solidFill>
                  <a:srgbClr val="002060"/>
                </a:solidFill>
              </a:rPr>
              <a:t>như</a:t>
            </a:r>
            <a:r>
              <a:rPr lang="en-US" sz="1600" dirty="0">
                <a:solidFill>
                  <a:srgbClr val="002060"/>
                </a:solidFill>
              </a:rPr>
              <a:t> </a:t>
            </a:r>
            <a:r>
              <a:rPr lang="en-US" sz="1600" dirty="0" err="1">
                <a:solidFill>
                  <a:srgbClr val="002060"/>
                </a:solidFill>
              </a:rPr>
              <a:t>nạn</a:t>
            </a:r>
            <a:r>
              <a:rPr lang="en-US" sz="1600" dirty="0">
                <a:solidFill>
                  <a:srgbClr val="002060"/>
                </a:solidFill>
              </a:rPr>
              <a:t> </a:t>
            </a:r>
            <a:r>
              <a:rPr lang="en-US" sz="1600" dirty="0" err="1">
                <a:solidFill>
                  <a:srgbClr val="002060"/>
                </a:solidFill>
              </a:rPr>
              <a:t>bắt</a:t>
            </a:r>
            <a:r>
              <a:rPr lang="en-US" sz="1600" dirty="0">
                <a:solidFill>
                  <a:srgbClr val="002060"/>
                </a:solidFill>
              </a:rPr>
              <a:t> </a:t>
            </a:r>
            <a:r>
              <a:rPr lang="en-US" sz="1600" dirty="0" err="1">
                <a:solidFill>
                  <a:srgbClr val="002060"/>
                </a:solidFill>
              </a:rPr>
              <a:t>cóc</a:t>
            </a:r>
            <a:r>
              <a:rPr lang="en-US" sz="1600" dirty="0">
                <a:solidFill>
                  <a:srgbClr val="002060"/>
                </a:solidFill>
              </a:rPr>
              <a:t>, </a:t>
            </a:r>
            <a:r>
              <a:rPr lang="en-US" sz="1600" dirty="0" err="1">
                <a:solidFill>
                  <a:srgbClr val="002060"/>
                </a:solidFill>
              </a:rPr>
              <a:t>buôn</a:t>
            </a:r>
            <a:r>
              <a:rPr lang="en-US" sz="1600" dirty="0">
                <a:solidFill>
                  <a:srgbClr val="002060"/>
                </a:solidFill>
              </a:rPr>
              <a:t> </a:t>
            </a:r>
            <a:r>
              <a:rPr lang="en-US" sz="1600" dirty="0" err="1">
                <a:solidFill>
                  <a:srgbClr val="002060"/>
                </a:solidFill>
              </a:rPr>
              <a:t>bán</a:t>
            </a:r>
            <a:r>
              <a:rPr lang="en-US" sz="1600" dirty="0">
                <a:solidFill>
                  <a:srgbClr val="002060"/>
                </a:solidFill>
              </a:rPr>
              <a:t> </a:t>
            </a:r>
            <a:r>
              <a:rPr lang="en-US" sz="1600" dirty="0" err="1">
                <a:solidFill>
                  <a:srgbClr val="002060"/>
                </a:solidFill>
              </a:rPr>
              <a:t>phụ</a:t>
            </a:r>
            <a:r>
              <a:rPr lang="en-US" sz="1600" dirty="0">
                <a:solidFill>
                  <a:srgbClr val="002060"/>
                </a:solidFill>
              </a:rPr>
              <a:t> </a:t>
            </a:r>
            <a:r>
              <a:rPr lang="en-US" sz="1600" dirty="0" err="1">
                <a:solidFill>
                  <a:srgbClr val="002060"/>
                </a:solidFill>
              </a:rPr>
              <a:t>nữ</a:t>
            </a:r>
            <a:r>
              <a:rPr lang="en-US" sz="1600" dirty="0">
                <a:solidFill>
                  <a:srgbClr val="002060"/>
                </a:solidFill>
              </a:rPr>
              <a:t> </a:t>
            </a:r>
            <a:r>
              <a:rPr lang="en-US" sz="1600" dirty="0" err="1">
                <a:solidFill>
                  <a:srgbClr val="002060"/>
                </a:solidFill>
              </a:rPr>
              <a:t>và</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em</a:t>
            </a:r>
            <a:r>
              <a:rPr lang="en-US" sz="1600" dirty="0">
                <a:solidFill>
                  <a:srgbClr val="002060"/>
                </a:solidFill>
              </a:rPr>
              <a:t> </a:t>
            </a:r>
            <a:r>
              <a:rPr lang="en-US" sz="1600" dirty="0" err="1">
                <a:solidFill>
                  <a:srgbClr val="002060"/>
                </a:solidFill>
              </a:rPr>
              <a:t>tràn</a:t>
            </a:r>
            <a:r>
              <a:rPr lang="en-US" sz="1600" dirty="0">
                <a:solidFill>
                  <a:srgbClr val="002060"/>
                </a:solidFill>
              </a:rPr>
              <a:t> </a:t>
            </a:r>
            <a:r>
              <a:rPr lang="en-US" sz="1600" dirty="0" err="1">
                <a:solidFill>
                  <a:srgbClr val="002060"/>
                </a:solidFill>
              </a:rPr>
              <a:t>lan</a:t>
            </a:r>
            <a:r>
              <a:rPr lang="en-US" sz="1600" dirty="0">
                <a:solidFill>
                  <a:srgbClr val="002060"/>
                </a:solidFill>
              </a:rPr>
              <a:t>. </a:t>
            </a:r>
            <a:r>
              <a:rPr lang="en-US" sz="1600" dirty="0" err="1">
                <a:solidFill>
                  <a:srgbClr val="002060"/>
                </a:solidFill>
              </a:rPr>
              <a:t>Đối</a:t>
            </a:r>
            <a:r>
              <a:rPr lang="en-US" sz="1600" dirty="0">
                <a:solidFill>
                  <a:srgbClr val="002060"/>
                </a:solidFill>
              </a:rPr>
              <a:t> </a:t>
            </a:r>
            <a:r>
              <a:rPr lang="en-US" sz="1600" dirty="0" err="1">
                <a:solidFill>
                  <a:srgbClr val="002060"/>
                </a:solidFill>
              </a:rPr>
              <a:t>với</a:t>
            </a:r>
            <a:r>
              <a:rPr lang="en-US" sz="1600" dirty="0">
                <a:solidFill>
                  <a:srgbClr val="002060"/>
                </a:solidFill>
              </a:rPr>
              <a:t> </a:t>
            </a:r>
            <a:r>
              <a:rPr lang="en-US" sz="1600" dirty="0" err="1">
                <a:solidFill>
                  <a:srgbClr val="002060"/>
                </a:solidFill>
              </a:rPr>
              <a:t>đứa</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kỹ</a:t>
            </a:r>
            <a:r>
              <a:rPr lang="en-US" sz="1600" dirty="0">
                <a:solidFill>
                  <a:srgbClr val="002060"/>
                </a:solidFill>
              </a:rPr>
              <a:t> </a:t>
            </a:r>
            <a:r>
              <a:rPr lang="en-US" sz="1600" dirty="0" err="1">
                <a:solidFill>
                  <a:srgbClr val="002060"/>
                </a:solidFill>
              </a:rPr>
              <a:t>năng</a:t>
            </a:r>
            <a:r>
              <a:rPr lang="en-US" sz="1600" dirty="0">
                <a:solidFill>
                  <a:srgbClr val="002060"/>
                </a:solidFill>
              </a:rPr>
              <a:t> </a:t>
            </a:r>
            <a:r>
              <a:rPr lang="en-US" sz="1600" dirty="0" err="1">
                <a:solidFill>
                  <a:srgbClr val="002060"/>
                </a:solidFill>
              </a:rPr>
              <a:t>sống</a:t>
            </a:r>
            <a:r>
              <a:rPr lang="en-US" sz="1600" dirty="0">
                <a:solidFill>
                  <a:srgbClr val="002060"/>
                </a:solidFill>
              </a:rPr>
              <a:t> </a:t>
            </a:r>
            <a:r>
              <a:rPr lang="en-US" sz="1600" dirty="0" err="1">
                <a:solidFill>
                  <a:srgbClr val="002060"/>
                </a:solidFill>
              </a:rPr>
              <a:t>là</a:t>
            </a:r>
            <a:r>
              <a:rPr lang="en-US" sz="1600" dirty="0">
                <a:solidFill>
                  <a:srgbClr val="002060"/>
                </a:solidFill>
              </a:rPr>
              <a:t> </a:t>
            </a:r>
            <a:r>
              <a:rPr lang="en-US" sz="1600" dirty="0" err="1">
                <a:solidFill>
                  <a:srgbClr val="002060"/>
                </a:solidFill>
              </a:rPr>
              <a:t>rất</a:t>
            </a:r>
            <a:r>
              <a:rPr lang="en-US" sz="1600" dirty="0">
                <a:solidFill>
                  <a:srgbClr val="002060"/>
                </a:solidFill>
              </a:rPr>
              <a:t> </a:t>
            </a:r>
            <a:r>
              <a:rPr lang="en-US" sz="1600" dirty="0" err="1">
                <a:solidFill>
                  <a:srgbClr val="002060"/>
                </a:solidFill>
              </a:rPr>
              <a:t>cần</a:t>
            </a:r>
            <a:r>
              <a:rPr lang="en-US" sz="1600" dirty="0">
                <a:solidFill>
                  <a:srgbClr val="002060"/>
                </a:solidFill>
              </a:rPr>
              <a:t> </a:t>
            </a:r>
            <a:r>
              <a:rPr lang="en-US" sz="1600" dirty="0" err="1">
                <a:solidFill>
                  <a:srgbClr val="002060"/>
                </a:solidFill>
              </a:rPr>
              <a:t>thiết</a:t>
            </a:r>
            <a:r>
              <a:rPr lang="en-US" sz="1600" dirty="0">
                <a:solidFill>
                  <a:srgbClr val="002060"/>
                </a:solidFill>
              </a:rPr>
              <a:t> </a:t>
            </a:r>
            <a:r>
              <a:rPr lang="en-US" sz="1600" dirty="0" err="1">
                <a:solidFill>
                  <a:srgbClr val="002060"/>
                </a:solidFill>
              </a:rPr>
              <a:t>nếu</a:t>
            </a:r>
            <a:r>
              <a:rPr lang="en-US" sz="1600" dirty="0">
                <a:solidFill>
                  <a:srgbClr val="002060"/>
                </a:solidFill>
              </a:rPr>
              <a:t> </a:t>
            </a:r>
            <a:r>
              <a:rPr lang="en-US" sz="1600" dirty="0" err="1">
                <a:solidFill>
                  <a:srgbClr val="002060"/>
                </a:solidFill>
              </a:rPr>
              <a:t>không</a:t>
            </a:r>
            <a:r>
              <a:rPr lang="en-US" sz="1600" dirty="0">
                <a:solidFill>
                  <a:srgbClr val="002060"/>
                </a:solidFill>
              </a:rPr>
              <a:t> </a:t>
            </a:r>
            <a:r>
              <a:rPr lang="en-US" sz="1600" dirty="0" err="1">
                <a:solidFill>
                  <a:srgbClr val="002060"/>
                </a:solidFill>
              </a:rPr>
              <a:t>có</a:t>
            </a:r>
            <a:r>
              <a:rPr lang="en-US" sz="1600" dirty="0">
                <a:solidFill>
                  <a:srgbClr val="002060"/>
                </a:solidFill>
              </a:rPr>
              <a:t> </a:t>
            </a:r>
            <a:r>
              <a:rPr lang="en-US" sz="1600" dirty="0" err="1">
                <a:solidFill>
                  <a:srgbClr val="002060"/>
                </a:solidFill>
              </a:rPr>
              <a:t>kỹ</a:t>
            </a:r>
            <a:r>
              <a:rPr lang="en-US" sz="1600" dirty="0">
                <a:solidFill>
                  <a:srgbClr val="002060"/>
                </a:solidFill>
              </a:rPr>
              <a:t> </a:t>
            </a:r>
            <a:r>
              <a:rPr lang="en-US" sz="1600" dirty="0" err="1">
                <a:solidFill>
                  <a:srgbClr val="002060"/>
                </a:solidFill>
              </a:rPr>
              <a:t>năng</a:t>
            </a:r>
            <a:r>
              <a:rPr lang="en-US" sz="1600" dirty="0">
                <a:solidFill>
                  <a:srgbClr val="002060"/>
                </a:solidFill>
              </a:rPr>
              <a:t> </a:t>
            </a:r>
            <a:r>
              <a:rPr lang="en-US" sz="1600" dirty="0" err="1">
                <a:solidFill>
                  <a:srgbClr val="002060"/>
                </a:solidFill>
              </a:rPr>
              <a:t>sống</a:t>
            </a:r>
            <a:r>
              <a:rPr lang="en-US" sz="1600" dirty="0">
                <a:solidFill>
                  <a:srgbClr val="002060"/>
                </a:solidFill>
              </a:rPr>
              <a:t> </a:t>
            </a:r>
            <a:r>
              <a:rPr lang="en-US" sz="1600" dirty="0" err="1">
                <a:solidFill>
                  <a:srgbClr val="002060"/>
                </a:solidFill>
              </a:rPr>
              <a:t>thì</a:t>
            </a:r>
            <a:r>
              <a:rPr lang="en-US" sz="1600" dirty="0">
                <a:solidFill>
                  <a:srgbClr val="002060"/>
                </a:solidFill>
              </a:rPr>
              <a:t> </a:t>
            </a:r>
            <a:r>
              <a:rPr lang="en-US" sz="1600" dirty="0" err="1">
                <a:solidFill>
                  <a:srgbClr val="002060"/>
                </a:solidFill>
              </a:rPr>
              <a:t>sẽ</a:t>
            </a:r>
            <a:r>
              <a:rPr lang="en-US" sz="1600" dirty="0">
                <a:solidFill>
                  <a:srgbClr val="002060"/>
                </a:solidFill>
              </a:rPr>
              <a:t> </a:t>
            </a:r>
            <a:r>
              <a:rPr lang="en-US" sz="1600" dirty="0" err="1">
                <a:solidFill>
                  <a:srgbClr val="002060"/>
                </a:solidFill>
              </a:rPr>
              <a:t>gặp</a:t>
            </a:r>
            <a:r>
              <a:rPr lang="en-US" sz="1600" dirty="0">
                <a:solidFill>
                  <a:srgbClr val="002060"/>
                </a:solidFill>
              </a:rPr>
              <a:t> </a:t>
            </a:r>
            <a:r>
              <a:rPr lang="en-US" sz="1600" dirty="0" err="1">
                <a:solidFill>
                  <a:srgbClr val="002060"/>
                </a:solidFill>
              </a:rPr>
              <a:t>rất</a:t>
            </a:r>
            <a:r>
              <a:rPr lang="en-US" sz="1600" dirty="0">
                <a:solidFill>
                  <a:srgbClr val="002060"/>
                </a:solidFill>
              </a:rPr>
              <a:t> </a:t>
            </a:r>
            <a:r>
              <a:rPr lang="en-US" sz="1600" dirty="0" err="1">
                <a:solidFill>
                  <a:srgbClr val="002060"/>
                </a:solidFill>
              </a:rPr>
              <a:t>nhiều</a:t>
            </a:r>
            <a:r>
              <a:rPr lang="en-US" sz="1600" dirty="0">
                <a:solidFill>
                  <a:srgbClr val="002060"/>
                </a:solidFill>
              </a:rPr>
              <a:t> </a:t>
            </a:r>
            <a:r>
              <a:rPr lang="en-US" sz="1600" dirty="0" err="1">
                <a:solidFill>
                  <a:srgbClr val="002060"/>
                </a:solidFill>
              </a:rPr>
              <a:t>khó</a:t>
            </a:r>
            <a:r>
              <a:rPr lang="en-US" sz="1600" dirty="0">
                <a:solidFill>
                  <a:srgbClr val="002060"/>
                </a:solidFill>
              </a:rPr>
              <a:t> </a:t>
            </a:r>
            <a:r>
              <a:rPr lang="en-US" sz="1600" dirty="0" err="1">
                <a:solidFill>
                  <a:srgbClr val="002060"/>
                </a:solidFill>
              </a:rPr>
              <a:t>khăn</a:t>
            </a:r>
            <a:r>
              <a:rPr lang="en-US" sz="1600" dirty="0">
                <a:solidFill>
                  <a:srgbClr val="002060"/>
                </a:solidFill>
              </a:rPr>
              <a:t> </a:t>
            </a:r>
            <a:r>
              <a:rPr lang="en-US" sz="1600" dirty="0" err="1">
                <a:solidFill>
                  <a:srgbClr val="002060"/>
                </a:solidFill>
              </a:rPr>
              <a:t>trong</a:t>
            </a:r>
            <a:r>
              <a:rPr lang="en-US" sz="1600" dirty="0">
                <a:solidFill>
                  <a:srgbClr val="002060"/>
                </a:solidFill>
              </a:rPr>
              <a:t> </a:t>
            </a:r>
            <a:r>
              <a:rPr lang="en-US" sz="1600" dirty="0" err="1">
                <a:solidFill>
                  <a:srgbClr val="002060"/>
                </a:solidFill>
              </a:rPr>
              <a:t>hoạt</a:t>
            </a:r>
            <a:r>
              <a:rPr lang="en-US" sz="1600" dirty="0">
                <a:solidFill>
                  <a:srgbClr val="002060"/>
                </a:solidFill>
              </a:rPr>
              <a:t> </a:t>
            </a:r>
            <a:r>
              <a:rPr lang="en-US" sz="1600" dirty="0" err="1">
                <a:solidFill>
                  <a:srgbClr val="002060"/>
                </a:solidFill>
              </a:rPr>
              <a:t>động</a:t>
            </a:r>
            <a:r>
              <a:rPr lang="en-US" sz="1600" dirty="0">
                <a:solidFill>
                  <a:srgbClr val="002060"/>
                </a:solidFill>
              </a:rPr>
              <a:t> </a:t>
            </a:r>
            <a:r>
              <a:rPr lang="en-US" sz="1600" dirty="0" err="1">
                <a:solidFill>
                  <a:srgbClr val="002060"/>
                </a:solidFill>
              </a:rPr>
              <a:t>sinh</a:t>
            </a:r>
            <a:r>
              <a:rPr lang="en-US" sz="1600" dirty="0">
                <a:solidFill>
                  <a:srgbClr val="002060"/>
                </a:solidFill>
              </a:rPr>
              <a:t> </a:t>
            </a:r>
            <a:r>
              <a:rPr lang="en-US" sz="1600" dirty="0" err="1">
                <a:solidFill>
                  <a:srgbClr val="002060"/>
                </a:solidFill>
              </a:rPr>
              <a:t>hoạt</a:t>
            </a:r>
            <a:r>
              <a:rPr lang="en-US" sz="1600" dirty="0">
                <a:solidFill>
                  <a:srgbClr val="002060"/>
                </a:solidFill>
              </a:rPr>
              <a:t> </a:t>
            </a:r>
            <a:r>
              <a:rPr lang="en-US" sz="1600" dirty="0" err="1">
                <a:solidFill>
                  <a:srgbClr val="002060"/>
                </a:solidFill>
              </a:rPr>
              <a:t>hàng</a:t>
            </a:r>
            <a:r>
              <a:rPr lang="en-US" sz="1600" dirty="0">
                <a:solidFill>
                  <a:srgbClr val="002060"/>
                </a:solidFill>
              </a:rPr>
              <a:t> </a:t>
            </a:r>
            <a:r>
              <a:rPr lang="en-US" sz="1600" dirty="0" err="1">
                <a:solidFill>
                  <a:srgbClr val="002060"/>
                </a:solidFill>
              </a:rPr>
              <a:t>ngày</a:t>
            </a:r>
            <a:r>
              <a:rPr lang="en-US" sz="1600" dirty="0">
                <a:solidFill>
                  <a:srgbClr val="002060"/>
                </a:solidFill>
              </a:rPr>
              <a:t> </a:t>
            </a:r>
            <a:r>
              <a:rPr lang="en-US" sz="1600" dirty="0" err="1">
                <a:solidFill>
                  <a:srgbClr val="002060"/>
                </a:solidFill>
              </a:rPr>
              <a:t>cho</a:t>
            </a:r>
            <a:r>
              <a:rPr lang="en-US" sz="1600" dirty="0">
                <a:solidFill>
                  <a:srgbClr val="002060"/>
                </a:solidFill>
              </a:rPr>
              <a:t> </a:t>
            </a:r>
            <a:r>
              <a:rPr lang="en-US" sz="1600" dirty="0" err="1">
                <a:solidFill>
                  <a:srgbClr val="002060"/>
                </a:solidFill>
              </a:rPr>
              <a:t>đứa</a:t>
            </a:r>
            <a:r>
              <a:rPr lang="en-US" sz="1600" dirty="0">
                <a:solidFill>
                  <a:srgbClr val="002060"/>
                </a:solidFill>
              </a:rPr>
              <a:t> </a:t>
            </a:r>
            <a:r>
              <a:rPr lang="en-US" sz="1600" dirty="0" err="1">
                <a:solidFill>
                  <a:srgbClr val="002060"/>
                </a:solidFill>
              </a:rPr>
              <a:t>trẻ</a:t>
            </a:r>
            <a:r>
              <a:rPr lang="en-US" sz="1600" dirty="0">
                <a:solidFill>
                  <a:srgbClr val="002060"/>
                </a:solidFill>
              </a:rPr>
              <a:t> </a:t>
            </a:r>
            <a:r>
              <a:rPr lang="en-US" sz="1600" dirty="0" err="1">
                <a:solidFill>
                  <a:srgbClr val="002060"/>
                </a:solidFill>
              </a:rPr>
              <a:t>sau</a:t>
            </a:r>
            <a:r>
              <a:rPr lang="en-US" sz="1600" dirty="0">
                <a:solidFill>
                  <a:srgbClr val="002060"/>
                </a:solidFill>
              </a:rPr>
              <a:t> </a:t>
            </a:r>
            <a:r>
              <a:rPr lang="en-US" sz="1600" dirty="0" err="1">
                <a:solidFill>
                  <a:srgbClr val="002060"/>
                </a:solidFill>
              </a:rPr>
              <a:t>này</a:t>
            </a:r>
            <a:r>
              <a:rPr lang="en-US" sz="1600" dirty="0">
                <a:solidFill>
                  <a:srgbClr val="002060"/>
                </a:solidFill>
              </a:rPr>
              <a:t>. </a:t>
            </a:r>
          </a:p>
        </p:txBody>
      </p:sp>
    </p:spTree>
    <p:extLst>
      <p:ext uri="{BB962C8B-B14F-4D97-AF65-F5344CB8AC3E}">
        <p14:creationId xmlns:p14="http://schemas.microsoft.com/office/powerpoint/2010/main" val="4126509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buNone/>
            </a:pPr>
            <a:endParaRPr lang="nl-NL" sz="2800" b="1" dirty="0">
              <a:solidFill>
                <a:srgbClr val="0070C0"/>
              </a:solidFill>
            </a:endParaRPr>
          </a:p>
          <a:p>
            <a:pPr marL="0" indent="0">
              <a:buNone/>
            </a:pPr>
            <a:endParaRPr lang="nl-NL" sz="2800" b="1" dirty="0">
              <a:solidFill>
                <a:srgbClr val="0070C0"/>
              </a:solidFill>
            </a:endParaRPr>
          </a:p>
          <a:p>
            <a:endParaRPr lang="vi-VN" sz="2800" dirty="0">
              <a:latin typeface="+mj-lt"/>
            </a:endParaRPr>
          </a:p>
          <a:p>
            <a:r>
              <a:rPr lang="vi-VN" sz="2800" dirty="0">
                <a:latin typeface="+mj-lt"/>
              </a:rPr>
              <a:t>Ở bất cứ giờ nào, dù ở trong lớp hay ngoài sân, đón trẻ hay trẻ trẻ. Khi thấy trẻ có hành vi không chuẩn mực hay trẻ thực hiện chưa đúng tôi lập tức sửa sai cho trẻ ngay hay khi có cơ hội để cho trẻ quan sát một hành vi đúng thì tôi cũng luôn giúp trẻ ý thức hơn về hành vi đúng sai trong cuộc sống</a:t>
            </a:r>
          </a:p>
          <a:p>
            <a:pPr marL="0" indent="0">
              <a:buNone/>
            </a:pPr>
            <a:r>
              <a:rPr lang="vi-VN" sz="2800" u="sng" dirty="0">
                <a:latin typeface="+mj-lt"/>
              </a:rPr>
              <a:t>Ví dụ</a:t>
            </a:r>
            <a:r>
              <a:rPr lang="vi-VN" sz="2800" i="1" dirty="0">
                <a:latin typeface="+mj-lt"/>
              </a:rPr>
              <a:t>:</a:t>
            </a:r>
            <a:r>
              <a:rPr lang="vi-VN" sz="2800" dirty="0">
                <a:latin typeface="+mj-lt"/>
              </a:rPr>
              <a:t> Khi đang chơi dưới sân trường thấy vỏ kẹo vỏ sữa tôi liền cho trẻ quan sát và hỏi: " Các con thấy vỏ kẹo vứt như thế đã đúng chưa? nếu vỏ kẹo cứ vứt như thế thì sân trường sẽ như thế nào? Qua đó giáo dục trẻ không vứt rác dưới sân mà bỏ rác vào thùng rác đúng nơi quy định, sau đó tôi hướng dẫn trẻ đi nhặt vỏ kẹo bỏ vào thùng rác, đây là hành động thực tế giúp trẻ ý thức được hành vi của mình.        </a:t>
            </a:r>
          </a:p>
          <a:p>
            <a:endParaRPr lang="en-US" dirty="0"/>
          </a:p>
        </p:txBody>
      </p:sp>
      <p:sp>
        <p:nvSpPr>
          <p:cNvPr id="4" name="Rounded Rectangular Callout 3"/>
          <p:cNvSpPr/>
          <p:nvPr/>
        </p:nvSpPr>
        <p:spPr>
          <a:xfrm>
            <a:off x="1295400" y="341376"/>
            <a:ext cx="6553200" cy="612648"/>
          </a:xfrm>
          <a:prstGeom prst="wedgeRoundRectCallout">
            <a:avLst>
              <a:gd name="adj1" fmla="val -7296"/>
              <a:gd name="adj2" fmla="val 936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mj-lt"/>
              </a:rPr>
              <a:t>Giáo</a:t>
            </a:r>
            <a:r>
              <a:rPr lang="en-US" sz="3200" dirty="0">
                <a:latin typeface="+mj-lt"/>
              </a:rPr>
              <a:t> </a:t>
            </a:r>
            <a:r>
              <a:rPr lang="en-US" sz="3200" dirty="0" err="1">
                <a:latin typeface="+mj-lt"/>
              </a:rPr>
              <a:t>dục</a:t>
            </a:r>
            <a:r>
              <a:rPr lang="en-US" sz="3200" dirty="0">
                <a:latin typeface="+mj-lt"/>
              </a:rPr>
              <a:t> </a:t>
            </a:r>
            <a:r>
              <a:rPr lang="en-US" sz="3200" dirty="0" err="1">
                <a:latin typeface="+mj-lt"/>
              </a:rPr>
              <a:t>trẻ</a:t>
            </a:r>
            <a:r>
              <a:rPr lang="en-US" sz="3200" dirty="0">
                <a:latin typeface="+mj-lt"/>
              </a:rPr>
              <a:t> </a:t>
            </a:r>
            <a:r>
              <a:rPr lang="en-US" sz="3200" dirty="0" err="1">
                <a:latin typeface="+mj-lt"/>
              </a:rPr>
              <a:t>mọi</a:t>
            </a:r>
            <a:r>
              <a:rPr lang="en-US" sz="3200" dirty="0">
                <a:latin typeface="+mj-lt"/>
              </a:rPr>
              <a:t> </a:t>
            </a:r>
            <a:r>
              <a:rPr lang="en-US" sz="3200" dirty="0" err="1">
                <a:latin typeface="+mj-lt"/>
              </a:rPr>
              <a:t>lúc</a:t>
            </a:r>
            <a:r>
              <a:rPr lang="en-US" sz="3200" dirty="0">
                <a:latin typeface="+mj-lt"/>
              </a:rPr>
              <a:t> </a:t>
            </a:r>
            <a:r>
              <a:rPr lang="en-US" sz="3200" dirty="0" err="1">
                <a:latin typeface="+mj-lt"/>
              </a:rPr>
              <a:t>mọi</a:t>
            </a:r>
            <a:r>
              <a:rPr lang="en-US" sz="3200" dirty="0">
                <a:latin typeface="+mj-lt"/>
              </a:rPr>
              <a:t> </a:t>
            </a:r>
            <a:r>
              <a:rPr lang="en-US" sz="3200" dirty="0" err="1">
                <a:latin typeface="+mj-lt"/>
              </a:rPr>
              <a:t>nơi</a:t>
            </a:r>
            <a:endParaRPr lang="vi-VN" sz="3200" dirty="0">
              <a:latin typeface="+mj-lt"/>
            </a:endParaRPr>
          </a:p>
        </p:txBody>
      </p:sp>
    </p:spTree>
    <p:extLst>
      <p:ext uri="{BB962C8B-B14F-4D97-AF65-F5344CB8AC3E}">
        <p14:creationId xmlns:p14="http://schemas.microsoft.com/office/powerpoint/2010/main" val="3115071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846138"/>
            <a:ext cx="8229600" cy="5630862"/>
          </a:xfrm>
        </p:spPr>
        <p:txBody>
          <a:bodyPr>
            <a:normAutofit/>
          </a:bodyPr>
          <a:lstStyle/>
          <a:p>
            <a:pPr marL="0" indent="0">
              <a:buNone/>
            </a:pPr>
            <a:r>
              <a:rPr lang="en-US" sz="2000" dirty="0"/>
              <a:t>   </a:t>
            </a:r>
          </a:p>
        </p:txBody>
      </p:sp>
      <p:sp>
        <p:nvSpPr>
          <p:cNvPr id="4" name="Rounded Rectangular Callout 3"/>
          <p:cNvSpPr/>
          <p:nvPr/>
        </p:nvSpPr>
        <p:spPr>
          <a:xfrm>
            <a:off x="1066800" y="401836"/>
            <a:ext cx="7086600" cy="893564"/>
          </a:xfrm>
          <a:prstGeom prst="wedgeRoundRectCallout">
            <a:avLst>
              <a:gd name="adj1" fmla="val 1021"/>
              <a:gd name="adj2" fmla="val 84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t>2.4. </a:t>
            </a:r>
            <a:r>
              <a:rPr lang="en-US" sz="3200" b="1" i="1" dirty="0" err="1"/>
              <a:t>Tăng</a:t>
            </a:r>
            <a:r>
              <a:rPr lang="en-US" sz="3200" b="1" i="1" dirty="0"/>
              <a:t> </a:t>
            </a:r>
            <a:r>
              <a:rPr lang="en-US" sz="3200" b="1" i="1" dirty="0" err="1"/>
              <a:t>cường</a:t>
            </a:r>
            <a:r>
              <a:rPr lang="en-US" sz="3200" b="1" i="1" dirty="0"/>
              <a:t> các </a:t>
            </a:r>
            <a:r>
              <a:rPr lang="en-US" sz="3200" b="1" i="1" dirty="0" err="1"/>
              <a:t>hoạt</a:t>
            </a:r>
            <a:r>
              <a:rPr lang="en-US" sz="3200" b="1" i="1" dirty="0"/>
              <a:t> </a:t>
            </a:r>
            <a:r>
              <a:rPr lang="en-US" sz="3200" b="1" i="1" dirty="0" err="1"/>
              <a:t>động</a:t>
            </a:r>
            <a:r>
              <a:rPr lang="en-US" sz="3200" b="1" i="1" dirty="0"/>
              <a:t> </a:t>
            </a:r>
            <a:r>
              <a:rPr lang="en-US" sz="3200" b="1" i="1" dirty="0" err="1"/>
              <a:t>trải</a:t>
            </a:r>
            <a:r>
              <a:rPr lang="en-US" sz="3200" b="1" i="1" dirty="0"/>
              <a:t> </a:t>
            </a:r>
            <a:r>
              <a:rPr lang="en-US" sz="3200" b="1" i="1" dirty="0" err="1"/>
              <a:t>nghiệm</a:t>
            </a:r>
            <a:r>
              <a:rPr lang="en-US" sz="3200" b="1" i="1" dirty="0"/>
              <a:t> </a:t>
            </a:r>
            <a:r>
              <a:rPr lang="en-US" sz="3200" b="1" i="1" dirty="0" err="1"/>
              <a:t>để</a:t>
            </a:r>
            <a:r>
              <a:rPr lang="en-US" sz="3200" b="1" i="1" dirty="0"/>
              <a:t> </a:t>
            </a:r>
            <a:r>
              <a:rPr lang="en-US" sz="3200" b="1" i="1" dirty="0" err="1"/>
              <a:t>dạy</a:t>
            </a:r>
            <a:r>
              <a:rPr lang="en-US" sz="3200" b="1" i="1" dirty="0"/>
              <a:t> </a:t>
            </a:r>
            <a:r>
              <a:rPr lang="en-US" sz="3200" b="1" i="1" dirty="0" err="1"/>
              <a:t>kỹ</a:t>
            </a:r>
            <a:r>
              <a:rPr lang="en-US" sz="3200" b="1" i="1" dirty="0"/>
              <a:t> </a:t>
            </a:r>
            <a:r>
              <a:rPr lang="en-US" sz="3200" b="1" i="1" dirty="0" err="1"/>
              <a:t>năng</a:t>
            </a:r>
            <a:r>
              <a:rPr lang="en-US" sz="3200" b="1" i="1" dirty="0"/>
              <a:t> </a:t>
            </a:r>
            <a:r>
              <a:rPr lang="en-US" sz="3200" b="1" i="1" dirty="0" err="1"/>
              <a:t>sống</a:t>
            </a:r>
            <a:r>
              <a:rPr lang="en-US" sz="3200" b="1" i="1" dirty="0"/>
              <a:t>  </a:t>
            </a:r>
            <a:r>
              <a:rPr lang="en-US" sz="3200" b="1" i="1" dirty="0" err="1"/>
              <a:t>cho</a:t>
            </a:r>
            <a:r>
              <a:rPr lang="en-US" sz="3200" b="1" i="1" dirty="0"/>
              <a:t> </a:t>
            </a:r>
            <a:r>
              <a:rPr lang="en-US" sz="3200" b="1" i="1" dirty="0" err="1"/>
              <a:t>trẻ</a:t>
            </a:r>
            <a:r>
              <a:rPr lang="en-US" sz="3200" b="1" i="1" dirty="0"/>
              <a:t>.</a:t>
            </a:r>
            <a:endParaRPr lang="en-US" sz="3200" dirty="0"/>
          </a:p>
        </p:txBody>
      </p:sp>
      <p:sp>
        <p:nvSpPr>
          <p:cNvPr id="5" name="Rectangle 4"/>
          <p:cNvSpPr/>
          <p:nvPr/>
        </p:nvSpPr>
        <p:spPr>
          <a:xfrm>
            <a:off x="152400" y="1544836"/>
            <a:ext cx="8382000" cy="4154984"/>
          </a:xfrm>
          <a:prstGeom prst="rect">
            <a:avLst/>
          </a:prstGeom>
        </p:spPr>
        <p:txBody>
          <a:bodyPr wrap="square">
            <a:spAutoFit/>
          </a:bodyPr>
          <a:lstStyle/>
          <a:p>
            <a:r>
              <a:rPr lang="en-US" sz="2400" dirty="0" err="1"/>
              <a:t>Những</a:t>
            </a:r>
            <a:r>
              <a:rPr lang="en-US" sz="2400" dirty="0"/>
              <a:t> </a:t>
            </a:r>
            <a:r>
              <a:rPr lang="en-US" sz="2400" dirty="0" err="1"/>
              <a:t>hoạt</a:t>
            </a:r>
            <a:r>
              <a:rPr lang="en-US" sz="2400" dirty="0"/>
              <a:t> </a:t>
            </a:r>
            <a:r>
              <a:rPr lang="en-US" sz="2400" dirty="0" err="1"/>
              <a:t>động</a:t>
            </a:r>
            <a:r>
              <a:rPr lang="en-US" sz="2400" dirty="0"/>
              <a:t> </a:t>
            </a:r>
            <a:r>
              <a:rPr lang="en-US" sz="2400" dirty="0" err="1"/>
              <a:t>trải</a:t>
            </a:r>
            <a:r>
              <a:rPr lang="en-US" sz="2400" dirty="0"/>
              <a:t> </a:t>
            </a:r>
            <a:r>
              <a:rPr lang="en-US" sz="2400" dirty="0" err="1"/>
              <a:t>nghiệm</a:t>
            </a:r>
            <a:r>
              <a:rPr lang="en-US" sz="2400" dirty="0"/>
              <a:t> </a:t>
            </a:r>
            <a:r>
              <a:rPr lang="en-US" sz="2400" dirty="0" err="1"/>
              <a:t>trong</a:t>
            </a:r>
            <a:r>
              <a:rPr lang="en-US" sz="2400" dirty="0"/>
              <a:t> </a:t>
            </a:r>
            <a:r>
              <a:rPr lang="en-US" sz="2400" dirty="0" err="1"/>
              <a:t>môi</a:t>
            </a:r>
            <a:r>
              <a:rPr lang="en-US" sz="2400" dirty="0"/>
              <a:t> </a:t>
            </a:r>
            <a:r>
              <a:rPr lang="en-US" sz="2400" dirty="0" err="1"/>
              <a:t>trường</a:t>
            </a:r>
            <a:r>
              <a:rPr lang="en-US" sz="2400" dirty="0"/>
              <a:t> </a:t>
            </a:r>
            <a:r>
              <a:rPr lang="en-US" sz="2400" dirty="0" err="1"/>
              <a:t>lớp</a:t>
            </a:r>
            <a:r>
              <a:rPr lang="en-US" sz="2400" dirty="0"/>
              <a:t> </a:t>
            </a:r>
            <a:r>
              <a:rPr lang="en-US" sz="2400" dirty="0" err="1"/>
              <a:t>học</a:t>
            </a:r>
            <a:r>
              <a:rPr lang="en-US" sz="2400" dirty="0"/>
              <a:t> </a:t>
            </a:r>
            <a:r>
              <a:rPr lang="en-US" sz="2400" dirty="0" err="1"/>
              <a:t>và</a:t>
            </a:r>
            <a:r>
              <a:rPr lang="en-US" sz="2400" dirty="0"/>
              <a:t> </a:t>
            </a:r>
            <a:r>
              <a:rPr lang="en-US" sz="2400" dirty="0" err="1"/>
              <a:t>môi</a:t>
            </a:r>
            <a:r>
              <a:rPr lang="en-US" sz="2400" dirty="0"/>
              <a:t> </a:t>
            </a:r>
            <a:r>
              <a:rPr lang="en-US" sz="2400" dirty="0" err="1"/>
              <a:t>trường</a:t>
            </a:r>
            <a:r>
              <a:rPr lang="en-US" sz="2400" dirty="0"/>
              <a:t> </a:t>
            </a:r>
            <a:r>
              <a:rPr lang="en-US" sz="2400" dirty="0" err="1"/>
              <a:t>ngoài</a:t>
            </a:r>
            <a:r>
              <a:rPr lang="en-US" sz="2400" dirty="0"/>
              <a:t> </a:t>
            </a:r>
            <a:r>
              <a:rPr lang="en-US" sz="2400" dirty="0" err="1"/>
              <a:t>lớp</a:t>
            </a:r>
            <a:r>
              <a:rPr lang="en-US" sz="2400" dirty="0"/>
              <a:t> </a:t>
            </a:r>
            <a:r>
              <a:rPr lang="en-US" sz="2400" dirty="0" err="1"/>
              <a:t>học</a:t>
            </a:r>
            <a:r>
              <a:rPr lang="en-US" sz="2400" dirty="0"/>
              <a:t>, </a:t>
            </a:r>
            <a:r>
              <a:rPr lang="en-US" sz="2400" dirty="0" err="1"/>
              <a:t>tôi</a:t>
            </a:r>
            <a:r>
              <a:rPr lang="en-US" sz="2400" dirty="0"/>
              <a:t> </a:t>
            </a:r>
            <a:r>
              <a:rPr lang="en-US" sz="2400" dirty="0" err="1"/>
              <a:t>luôn</a:t>
            </a:r>
            <a:r>
              <a:rPr lang="en-US" sz="2400" dirty="0"/>
              <a:t> </a:t>
            </a:r>
            <a:r>
              <a:rPr lang="en-US" sz="2400" dirty="0" err="1"/>
              <a:t>quan</a:t>
            </a:r>
            <a:r>
              <a:rPr lang="en-US" sz="2400" dirty="0"/>
              <a:t> </a:t>
            </a:r>
            <a:r>
              <a:rPr lang="en-US" sz="2400" dirty="0" err="1"/>
              <a:t>tâm</a:t>
            </a:r>
            <a:r>
              <a:rPr lang="en-US" sz="2400" dirty="0"/>
              <a:t> </a:t>
            </a:r>
            <a:r>
              <a:rPr lang="en-US" sz="2400" dirty="0" err="1"/>
              <a:t>tạo</a:t>
            </a:r>
            <a:r>
              <a:rPr lang="en-US" sz="2400" dirty="0"/>
              <a:t> </a:t>
            </a:r>
            <a:r>
              <a:rPr lang="en-US" sz="2400" dirty="0" err="1"/>
              <a:t>điều</a:t>
            </a:r>
            <a:r>
              <a:rPr lang="en-US" sz="2400" dirty="0"/>
              <a:t> </a:t>
            </a:r>
            <a:r>
              <a:rPr lang="en-US" sz="2400" dirty="0" err="1"/>
              <a:t>kiện</a:t>
            </a:r>
            <a:r>
              <a:rPr lang="en-US" sz="2400" dirty="0"/>
              <a:t> </a:t>
            </a:r>
            <a:r>
              <a:rPr lang="en-US" sz="2400" dirty="0" err="1"/>
              <a:t>thực</a:t>
            </a:r>
            <a:r>
              <a:rPr lang="en-US" sz="2400" dirty="0"/>
              <a:t> </a:t>
            </a:r>
            <a:r>
              <a:rPr lang="en-US" sz="2400" dirty="0" err="1"/>
              <a:t>hành</a:t>
            </a:r>
            <a:r>
              <a:rPr lang="en-US" sz="2400" dirty="0"/>
              <a:t>, </a:t>
            </a:r>
            <a:r>
              <a:rPr lang="en-US" sz="2400" dirty="0" err="1"/>
              <a:t>trải</a:t>
            </a:r>
            <a:r>
              <a:rPr lang="en-US" sz="2400" dirty="0"/>
              <a:t> </a:t>
            </a:r>
            <a:r>
              <a:rPr lang="en-US" sz="2400" dirty="0" err="1"/>
              <a:t>nghiệm</a:t>
            </a:r>
            <a:r>
              <a:rPr lang="en-US" sz="2400" dirty="0"/>
              <a:t> </a:t>
            </a:r>
            <a:r>
              <a:rPr lang="en-US" sz="2400" dirty="0" err="1"/>
              <a:t>từ</a:t>
            </a: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thực</a:t>
            </a:r>
            <a:r>
              <a:rPr lang="en-US" sz="2400" dirty="0"/>
              <a:t> </a:t>
            </a:r>
            <a:r>
              <a:rPr lang="en-US" sz="2400" dirty="0" err="1"/>
              <a:t>tế</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trẻ</a:t>
            </a:r>
            <a:r>
              <a:rPr lang="en-US" sz="2400" dirty="0"/>
              <a:t> </a:t>
            </a:r>
            <a:r>
              <a:rPr lang="en-US" sz="2400" dirty="0" err="1"/>
              <a:t>và</a:t>
            </a:r>
            <a:r>
              <a:rPr lang="en-US" sz="2400" dirty="0"/>
              <a:t> các </a:t>
            </a:r>
            <a:r>
              <a:rPr lang="en-US" sz="2400" dirty="0" err="1"/>
              <a:t>điều</a:t>
            </a:r>
            <a:r>
              <a:rPr lang="en-US" sz="2400" dirty="0"/>
              <a:t> </a:t>
            </a:r>
            <a:r>
              <a:rPr lang="en-US" sz="2400" dirty="0" err="1"/>
              <a:t>kiện</a:t>
            </a:r>
            <a:r>
              <a:rPr lang="en-US" sz="2400" dirty="0"/>
              <a:t> </a:t>
            </a:r>
            <a:r>
              <a:rPr lang="en-US" sz="2400" dirty="0" err="1"/>
              <a:t>thực</a:t>
            </a:r>
            <a:r>
              <a:rPr lang="en-US" sz="2400" dirty="0"/>
              <a:t> </a:t>
            </a:r>
            <a:r>
              <a:rPr lang="en-US" sz="2400" dirty="0" err="1"/>
              <a:t>tế</a:t>
            </a:r>
            <a:r>
              <a:rPr lang="en-US" sz="2400" dirty="0"/>
              <a:t> </a:t>
            </a:r>
            <a:r>
              <a:rPr lang="en-US" sz="2400" dirty="0" err="1"/>
              <a:t>sẵn</a:t>
            </a:r>
            <a:r>
              <a:rPr lang="en-US" sz="2400" dirty="0"/>
              <a:t> </a:t>
            </a:r>
            <a:r>
              <a:rPr lang="en-US" sz="2400" dirty="0" err="1"/>
              <a:t>có</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 </a:t>
            </a:r>
            <a:r>
              <a:rPr lang="en-US" sz="2400" dirty="0" err="1"/>
              <a:t>trường</a:t>
            </a:r>
            <a:r>
              <a:rPr lang="en-US" sz="2400" dirty="0"/>
              <a:t> </a:t>
            </a:r>
            <a:r>
              <a:rPr lang="en-US" sz="2400" dirty="0" err="1"/>
              <a:t>lớp</a:t>
            </a:r>
            <a:r>
              <a:rPr lang="en-US" sz="2400" dirty="0"/>
              <a:t>.</a:t>
            </a:r>
          </a:p>
          <a:p>
            <a:r>
              <a:rPr lang="en-US" sz="2400" dirty="0" err="1"/>
              <a:t>Ví</a:t>
            </a:r>
            <a:r>
              <a:rPr lang="en-US" sz="2400" dirty="0"/>
              <a:t> </a:t>
            </a:r>
            <a:r>
              <a:rPr lang="en-US" sz="2400" dirty="0" err="1"/>
              <a:t>dụ</a:t>
            </a:r>
            <a:r>
              <a:rPr lang="en-US" sz="2400" dirty="0"/>
              <a:t>: </a:t>
            </a:r>
            <a:r>
              <a:rPr lang="en-US" sz="2400" i="1" dirty="0" err="1"/>
              <a:t>hoạt</a:t>
            </a:r>
            <a:r>
              <a:rPr lang="en-US" sz="2400" i="1" dirty="0"/>
              <a:t> </a:t>
            </a:r>
            <a:r>
              <a:rPr lang="en-US" sz="2400" i="1" dirty="0" err="1"/>
              <a:t>động</a:t>
            </a:r>
            <a:r>
              <a:rPr lang="en-US" sz="2400" i="1" dirty="0"/>
              <a:t> </a:t>
            </a:r>
            <a:r>
              <a:rPr lang="en-US" sz="2400" i="1" dirty="0" err="1"/>
              <a:t>trải</a:t>
            </a:r>
            <a:r>
              <a:rPr lang="en-US" sz="2400" i="1" dirty="0"/>
              <a:t> </a:t>
            </a:r>
            <a:r>
              <a:rPr lang="en-US" sz="2400" i="1" dirty="0" err="1"/>
              <a:t>nghiệm</a:t>
            </a:r>
            <a:r>
              <a:rPr lang="en-US" sz="2400" i="1" dirty="0"/>
              <a:t> </a:t>
            </a:r>
            <a:r>
              <a:rPr lang="en-US" sz="2400" i="1" dirty="0" err="1"/>
              <a:t>tự</a:t>
            </a:r>
            <a:r>
              <a:rPr lang="en-US" sz="2400" i="1" dirty="0"/>
              <a:t> </a:t>
            </a:r>
            <a:r>
              <a:rPr lang="en-US" sz="2400" i="1" dirty="0" err="1"/>
              <a:t>tay</a:t>
            </a:r>
            <a:r>
              <a:rPr lang="en-US" sz="2400" i="1" dirty="0"/>
              <a:t> </a:t>
            </a:r>
            <a:r>
              <a:rPr lang="en-US" sz="2400" i="1" dirty="0" err="1"/>
              <a:t>làm</a:t>
            </a:r>
            <a:r>
              <a:rPr lang="en-US" sz="2400" i="1" dirty="0"/>
              <a:t> </a:t>
            </a:r>
            <a:r>
              <a:rPr lang="en-US" sz="2400" i="1" dirty="0" err="1"/>
              <a:t>bưu</a:t>
            </a:r>
            <a:r>
              <a:rPr lang="en-US" sz="2400" i="1" dirty="0"/>
              <a:t> </a:t>
            </a:r>
            <a:r>
              <a:rPr lang="en-US" sz="2400" i="1" dirty="0" err="1"/>
              <a:t>thiếp</a:t>
            </a:r>
            <a:r>
              <a:rPr lang="en-US" sz="2400" i="1" dirty="0"/>
              <a:t>, </a:t>
            </a:r>
            <a:r>
              <a:rPr lang="en-US" sz="2400" i="1" dirty="0" err="1"/>
              <a:t>làm</a:t>
            </a:r>
            <a:r>
              <a:rPr lang="en-US" sz="2400" i="1" dirty="0"/>
              <a:t> </a:t>
            </a:r>
            <a:r>
              <a:rPr lang="en-US" sz="2400" i="1" dirty="0" err="1"/>
              <a:t>hoa</a:t>
            </a:r>
            <a:r>
              <a:rPr lang="en-US" sz="2400" i="1" dirty="0"/>
              <a:t> </a:t>
            </a:r>
            <a:r>
              <a:rPr lang="en-US" sz="2400" i="1" dirty="0" err="1"/>
              <a:t>và</a:t>
            </a:r>
            <a:r>
              <a:rPr lang="en-US" sz="2400" i="1" dirty="0"/>
              <a:t> </a:t>
            </a:r>
            <a:r>
              <a:rPr lang="en-US" sz="2400" i="1" dirty="0" err="1"/>
              <a:t>những</a:t>
            </a:r>
            <a:r>
              <a:rPr lang="en-US" sz="2400" i="1" dirty="0"/>
              <a:t> </a:t>
            </a:r>
            <a:r>
              <a:rPr lang="en-US" sz="2400" i="1" dirty="0" err="1"/>
              <a:t>món</a:t>
            </a:r>
            <a:r>
              <a:rPr lang="en-US" sz="2400" i="1" dirty="0"/>
              <a:t> </a:t>
            </a:r>
            <a:r>
              <a:rPr lang="en-US" sz="2400" i="1" dirty="0" err="1"/>
              <a:t>quà</a:t>
            </a:r>
            <a:r>
              <a:rPr lang="en-US" sz="2400" i="1" dirty="0"/>
              <a:t> </a:t>
            </a:r>
            <a:r>
              <a:rPr lang="en-US" sz="2400" i="1" dirty="0" err="1"/>
              <a:t>tặng</a:t>
            </a:r>
            <a:r>
              <a:rPr lang="en-US" sz="2400" i="1" dirty="0"/>
              <a:t> </a:t>
            </a:r>
            <a:r>
              <a:rPr lang="en-US" sz="2400" i="1" dirty="0" err="1"/>
              <a:t>bà</a:t>
            </a:r>
            <a:r>
              <a:rPr lang="en-US" sz="2400" i="1" dirty="0"/>
              <a:t>, </a:t>
            </a:r>
            <a:r>
              <a:rPr lang="en-US" sz="2400" i="1" dirty="0" err="1"/>
              <a:t>mẹ</a:t>
            </a:r>
            <a:r>
              <a:rPr lang="en-US" sz="2400" i="1" dirty="0"/>
              <a:t> </a:t>
            </a:r>
            <a:r>
              <a:rPr lang="en-US" sz="2400" i="1" dirty="0" err="1"/>
              <a:t>nhân</a:t>
            </a:r>
            <a:r>
              <a:rPr lang="en-US" sz="2400" i="1" dirty="0"/>
              <a:t> </a:t>
            </a:r>
            <a:r>
              <a:rPr lang="en-US" sz="2400" i="1" dirty="0" err="1"/>
              <a:t>ngày</a:t>
            </a:r>
            <a:r>
              <a:rPr lang="en-US" sz="2400" i="1" dirty="0"/>
              <a:t> </a:t>
            </a:r>
            <a:r>
              <a:rPr lang="en-US" sz="2400" i="1" dirty="0" err="1"/>
              <a:t>quốc</a:t>
            </a:r>
            <a:r>
              <a:rPr lang="en-US" sz="2400" i="1" dirty="0"/>
              <a:t> </a:t>
            </a:r>
            <a:r>
              <a:rPr lang="en-US" sz="2400" i="1" dirty="0" err="1"/>
              <a:t>tế</a:t>
            </a:r>
            <a:r>
              <a:rPr lang="en-US" sz="2400" i="1" dirty="0"/>
              <a:t> </a:t>
            </a:r>
            <a:r>
              <a:rPr lang="en-US" sz="2400" i="1" dirty="0" err="1"/>
              <a:t>phụ</a:t>
            </a:r>
            <a:r>
              <a:rPr lang="en-US" sz="2400" i="1" dirty="0"/>
              <a:t> </a:t>
            </a:r>
            <a:r>
              <a:rPr lang="en-US" sz="2400" i="1" dirty="0" err="1"/>
              <a:t>nữ</a:t>
            </a:r>
            <a:r>
              <a:rPr lang="en-US" sz="2400" i="1" dirty="0"/>
              <a:t> 20/10. </a:t>
            </a:r>
            <a:r>
              <a:rPr lang="en-US" sz="2400" i="1" dirty="0" err="1"/>
              <a:t>Hoạt</a:t>
            </a:r>
            <a:r>
              <a:rPr lang="en-US" sz="2400" i="1" dirty="0"/>
              <a:t> </a:t>
            </a:r>
            <a:r>
              <a:rPr lang="en-US" sz="2400" i="1" dirty="0" err="1"/>
              <a:t>động</a:t>
            </a:r>
            <a:r>
              <a:rPr lang="en-US" sz="2400" i="1" dirty="0"/>
              <a:t> </a:t>
            </a:r>
            <a:r>
              <a:rPr lang="en-US" sz="2400" i="1" dirty="0" err="1"/>
              <a:t>này</a:t>
            </a:r>
            <a:r>
              <a:rPr lang="en-US" sz="2400" i="1" dirty="0"/>
              <a:t> </a:t>
            </a:r>
            <a:r>
              <a:rPr lang="en-US" sz="2400" i="1" dirty="0" err="1"/>
              <a:t>đã</a:t>
            </a:r>
            <a:r>
              <a:rPr lang="en-US" sz="2400" i="1" dirty="0"/>
              <a:t> </a:t>
            </a:r>
            <a:r>
              <a:rPr lang="en-US" sz="2400" i="1" dirty="0" err="1"/>
              <a:t>mang</a:t>
            </a:r>
            <a:r>
              <a:rPr lang="en-US" sz="2400" i="1" dirty="0"/>
              <a:t> </a:t>
            </a:r>
            <a:r>
              <a:rPr lang="en-US" sz="2400" i="1" dirty="0" err="1"/>
              <a:t>lại</a:t>
            </a:r>
            <a:r>
              <a:rPr lang="en-US" sz="2400" i="1" dirty="0"/>
              <a:t> </a:t>
            </a:r>
            <a:r>
              <a:rPr lang="en-US" sz="2400" i="1" dirty="0" err="1"/>
              <a:t>cho</a:t>
            </a:r>
            <a:r>
              <a:rPr lang="en-US" sz="2400" i="1" dirty="0"/>
              <a:t> các con </a:t>
            </a:r>
            <a:r>
              <a:rPr lang="en-US" sz="2400" i="1" dirty="0" err="1"/>
              <a:t>những</a:t>
            </a:r>
            <a:r>
              <a:rPr lang="en-US" sz="2400" i="1" dirty="0"/>
              <a:t> </a:t>
            </a:r>
            <a:r>
              <a:rPr lang="en-US" sz="2400" i="1" dirty="0" err="1"/>
              <a:t>cảm</a:t>
            </a:r>
            <a:r>
              <a:rPr lang="en-US" sz="2400" i="1" dirty="0"/>
              <a:t> </a:t>
            </a:r>
            <a:r>
              <a:rPr lang="en-US" sz="2400" i="1" dirty="0" err="1"/>
              <a:t>xúc</a:t>
            </a:r>
            <a:r>
              <a:rPr lang="en-US" sz="2400" i="1" dirty="0"/>
              <a:t> </a:t>
            </a:r>
            <a:r>
              <a:rPr lang="en-US" sz="2400" i="1" dirty="0" err="1"/>
              <a:t>vui</a:t>
            </a:r>
            <a:r>
              <a:rPr lang="en-US" sz="2400" i="1" dirty="0"/>
              <a:t> </a:t>
            </a:r>
            <a:r>
              <a:rPr lang="en-US" sz="2400" i="1" dirty="0" err="1"/>
              <a:t>mừng</a:t>
            </a:r>
            <a:r>
              <a:rPr lang="en-US" sz="2400" i="1" dirty="0"/>
              <a:t>, </a:t>
            </a:r>
            <a:r>
              <a:rPr lang="en-US" sz="2400" i="1" dirty="0" err="1"/>
              <a:t>yêu</a:t>
            </a:r>
            <a:r>
              <a:rPr lang="en-US" sz="2400" i="1" dirty="0"/>
              <a:t> </a:t>
            </a:r>
            <a:r>
              <a:rPr lang="en-US" sz="2400" i="1" dirty="0" err="1"/>
              <a:t>thương</a:t>
            </a:r>
            <a:r>
              <a:rPr lang="en-US" sz="2400" i="1" dirty="0"/>
              <a:t> </a:t>
            </a:r>
            <a:r>
              <a:rPr lang="en-US" sz="2400" i="1" dirty="0" err="1"/>
              <a:t>sự</a:t>
            </a:r>
            <a:r>
              <a:rPr lang="en-US" sz="2400" i="1" dirty="0"/>
              <a:t>  </a:t>
            </a:r>
            <a:r>
              <a:rPr lang="en-US" sz="2400" i="1" dirty="0" err="1"/>
              <a:t>kính</a:t>
            </a:r>
            <a:r>
              <a:rPr lang="en-US" sz="2400" i="1" dirty="0"/>
              <a:t> </a:t>
            </a:r>
            <a:r>
              <a:rPr lang="en-US" sz="2400" i="1" dirty="0" err="1"/>
              <a:t>trọng</a:t>
            </a:r>
            <a:r>
              <a:rPr lang="en-US" sz="2400" i="1" dirty="0"/>
              <a:t> </a:t>
            </a:r>
            <a:r>
              <a:rPr lang="en-US" sz="2400" i="1" dirty="0" err="1"/>
              <a:t>giành</a:t>
            </a:r>
            <a:r>
              <a:rPr lang="en-US" sz="2400" i="1" dirty="0"/>
              <a:t> </a:t>
            </a:r>
            <a:r>
              <a:rPr lang="en-US" sz="2400" i="1" dirty="0" err="1"/>
              <a:t>cho</a:t>
            </a:r>
            <a:r>
              <a:rPr lang="en-US" sz="2400" i="1" dirty="0"/>
              <a:t> </a:t>
            </a:r>
            <a:r>
              <a:rPr lang="en-US" sz="2400" i="1" dirty="0" err="1"/>
              <a:t>bà</a:t>
            </a:r>
            <a:r>
              <a:rPr lang="en-US" sz="2400" i="1" dirty="0"/>
              <a:t>, </a:t>
            </a:r>
            <a:r>
              <a:rPr lang="en-US" sz="2400" i="1" dirty="0" err="1"/>
              <a:t>mẹ</a:t>
            </a:r>
            <a:r>
              <a:rPr lang="en-US" sz="2400" i="1" dirty="0"/>
              <a:t>.</a:t>
            </a:r>
            <a:r>
              <a:rPr lang="en-US" sz="2400" dirty="0"/>
              <a:t> </a:t>
            </a:r>
          </a:p>
          <a:p>
            <a:r>
              <a:rPr lang="en-US" sz="2400" dirty="0"/>
              <a:t>Qua </a:t>
            </a:r>
            <a:r>
              <a:rPr lang="en-US" sz="2400" dirty="0" err="1"/>
              <a:t>hoạt</a:t>
            </a:r>
            <a:r>
              <a:rPr lang="en-US" sz="2400" dirty="0"/>
              <a:t> </a:t>
            </a:r>
            <a:r>
              <a:rPr lang="en-US" sz="2400" dirty="0" err="1"/>
              <a:t>động</a:t>
            </a:r>
            <a:r>
              <a:rPr lang="en-US" sz="2400" dirty="0"/>
              <a:t> </a:t>
            </a:r>
            <a:r>
              <a:rPr lang="en-US" sz="2400" dirty="0" err="1"/>
              <a:t>trải</a:t>
            </a:r>
            <a:r>
              <a:rPr lang="en-US" sz="2400" dirty="0"/>
              <a:t> </a:t>
            </a:r>
            <a:r>
              <a:rPr lang="en-US" sz="2400" dirty="0" err="1"/>
              <a:t>nghiệm</a:t>
            </a:r>
            <a:r>
              <a:rPr lang="en-US" sz="2400" dirty="0"/>
              <a:t> </a:t>
            </a:r>
            <a:r>
              <a:rPr lang="en-US" sz="2400" dirty="0" err="1"/>
              <a:t>trẻ</a:t>
            </a:r>
            <a:r>
              <a:rPr lang="en-US" sz="2400" dirty="0"/>
              <a:t> </a:t>
            </a:r>
            <a:r>
              <a:rPr lang="en-US" sz="2400" dirty="0" err="1"/>
              <a:t>mạnh</a:t>
            </a:r>
            <a:r>
              <a:rPr lang="en-US" sz="2400" dirty="0"/>
              <a:t> </a:t>
            </a:r>
            <a:r>
              <a:rPr lang="en-US" sz="2400" dirty="0" err="1"/>
              <a:t>dạn</a:t>
            </a:r>
            <a:r>
              <a:rPr lang="en-US" sz="2400" dirty="0"/>
              <a:t>, </a:t>
            </a:r>
            <a:r>
              <a:rPr lang="en-US" sz="2400" dirty="0" err="1"/>
              <a:t>tự</a:t>
            </a:r>
            <a:r>
              <a:rPr lang="en-US" sz="2400" dirty="0"/>
              <a:t> tin, </a:t>
            </a:r>
            <a:r>
              <a:rPr lang="en-US" sz="2400" dirty="0" err="1"/>
              <a:t>tham</a:t>
            </a:r>
            <a:r>
              <a:rPr lang="en-US" sz="2400" dirty="0"/>
              <a:t> </a:t>
            </a:r>
            <a:r>
              <a:rPr lang="en-US" sz="2400" dirty="0" err="1"/>
              <a:t>gia</a:t>
            </a:r>
            <a:r>
              <a:rPr lang="en-US" sz="2400" dirty="0"/>
              <a:t> </a:t>
            </a:r>
            <a:r>
              <a:rPr lang="en-US" sz="2400" dirty="0" err="1"/>
              <a:t>vào</a:t>
            </a:r>
            <a:r>
              <a:rPr lang="en-US" sz="2400" dirty="0"/>
              <a:t> các </a:t>
            </a:r>
            <a:r>
              <a:rPr lang="en-US" sz="2400" dirty="0" err="1"/>
              <a:t>hoạt</a:t>
            </a:r>
            <a:r>
              <a:rPr lang="en-US" sz="2400" dirty="0"/>
              <a:t> </a:t>
            </a:r>
            <a:r>
              <a:rPr lang="en-US" sz="2400" dirty="0" err="1"/>
              <a:t>động</a:t>
            </a:r>
            <a:r>
              <a:rPr lang="en-US" sz="2400" dirty="0"/>
              <a:t> </a:t>
            </a:r>
            <a:r>
              <a:rPr lang="en-US" sz="2400" dirty="0" err="1"/>
              <a:t>nhóm</a:t>
            </a:r>
            <a:r>
              <a:rPr lang="en-US" sz="2400" dirty="0"/>
              <a:t> </a:t>
            </a:r>
            <a:r>
              <a:rPr lang="en-US" sz="2400" dirty="0" err="1"/>
              <a:t>để</a:t>
            </a:r>
            <a:r>
              <a:rPr lang="en-US" sz="2400" dirty="0"/>
              <a:t> </a:t>
            </a:r>
            <a:r>
              <a:rPr lang="en-US" sz="2400" dirty="0" err="1"/>
              <a:t>tạo</a:t>
            </a:r>
            <a:r>
              <a:rPr lang="en-US" sz="2400" dirty="0"/>
              <a:t> </a:t>
            </a:r>
            <a:r>
              <a:rPr lang="en-US" sz="2400" dirty="0" err="1"/>
              <a:t>được</a:t>
            </a:r>
            <a:r>
              <a:rPr lang="en-US" sz="2400" dirty="0"/>
              <a:t> </a:t>
            </a:r>
            <a:r>
              <a:rPr lang="en-US" sz="2400" dirty="0" err="1"/>
              <a:t>sản</a:t>
            </a:r>
            <a:r>
              <a:rPr lang="en-US" sz="2400" dirty="0"/>
              <a:t> </a:t>
            </a:r>
            <a:r>
              <a:rPr lang="en-US" sz="2400" dirty="0" err="1"/>
              <a:t>phẩm</a:t>
            </a:r>
            <a:r>
              <a:rPr lang="en-US" sz="2400" dirty="0"/>
              <a:t> </a:t>
            </a:r>
            <a:r>
              <a:rPr lang="en-US" sz="2400" dirty="0" err="1"/>
              <a:t>đẹp</a:t>
            </a:r>
            <a:r>
              <a:rPr lang="en-US" sz="2400" dirty="0"/>
              <a:t>, </a:t>
            </a:r>
            <a:r>
              <a:rPr lang="en-US" sz="2400" dirty="0" err="1"/>
              <a:t>trẻ</a:t>
            </a:r>
            <a:r>
              <a:rPr lang="en-US" sz="2400" dirty="0"/>
              <a:t> </a:t>
            </a:r>
            <a:r>
              <a:rPr lang="en-US" sz="2400" dirty="0" err="1"/>
              <a:t>biết</a:t>
            </a:r>
            <a:r>
              <a:rPr lang="en-US" sz="2400" dirty="0"/>
              <a:t> </a:t>
            </a:r>
            <a:r>
              <a:rPr lang="en-US" sz="2400" dirty="0" err="1"/>
              <a:t>yêu</a:t>
            </a:r>
            <a:r>
              <a:rPr lang="en-US" sz="2400" dirty="0"/>
              <a:t> </a:t>
            </a:r>
            <a:r>
              <a:rPr lang="en-US" sz="2400" dirty="0" err="1"/>
              <a:t>quý</a:t>
            </a:r>
            <a:r>
              <a:rPr lang="en-US" sz="2400" dirty="0"/>
              <a:t>, </a:t>
            </a:r>
            <a:r>
              <a:rPr lang="en-US" sz="2400" dirty="0" err="1"/>
              <a:t>kính</a:t>
            </a:r>
            <a:r>
              <a:rPr lang="en-US" sz="2400" dirty="0"/>
              <a:t> </a:t>
            </a:r>
            <a:r>
              <a:rPr lang="en-US" sz="2400" dirty="0" err="1"/>
              <a:t>trọng</a:t>
            </a:r>
            <a:r>
              <a:rPr lang="en-US" sz="2400" dirty="0"/>
              <a:t> </a:t>
            </a:r>
            <a:r>
              <a:rPr lang="en-US" sz="2400" dirty="0" err="1"/>
              <a:t>những</a:t>
            </a:r>
            <a:r>
              <a:rPr lang="en-US" sz="2400" dirty="0"/>
              <a:t> </a:t>
            </a:r>
            <a:r>
              <a:rPr lang="en-US" sz="2400" dirty="0" err="1"/>
              <a:t>người</a:t>
            </a:r>
            <a:r>
              <a:rPr lang="en-US" sz="2400" dirty="0"/>
              <a:t> </a:t>
            </a:r>
            <a:r>
              <a:rPr lang="en-US" sz="2400" dirty="0" err="1"/>
              <a:t>thân</a:t>
            </a:r>
            <a:r>
              <a:rPr lang="en-US" sz="2400" dirty="0"/>
              <a:t> </a:t>
            </a:r>
            <a:r>
              <a:rPr lang="en-US" sz="2400" dirty="0" err="1"/>
              <a:t>yêu</a:t>
            </a:r>
            <a:r>
              <a:rPr lang="en-US" sz="2400" dirty="0"/>
              <a:t>, </a:t>
            </a:r>
            <a:r>
              <a:rPr lang="en-US" sz="2400" dirty="0" err="1"/>
              <a:t>có</a:t>
            </a:r>
            <a:r>
              <a:rPr lang="en-US" sz="2400" dirty="0"/>
              <a:t> </a:t>
            </a:r>
            <a:r>
              <a:rPr lang="en-US" sz="2400" dirty="0" err="1"/>
              <a:t>những</a:t>
            </a:r>
            <a:r>
              <a:rPr lang="en-US" sz="2400" dirty="0"/>
              <a:t> </a:t>
            </a:r>
            <a:r>
              <a:rPr lang="en-US" sz="2400" dirty="0" err="1"/>
              <a:t>hành</a:t>
            </a:r>
            <a:r>
              <a:rPr lang="en-US" sz="2400" dirty="0"/>
              <a:t> </a:t>
            </a:r>
            <a:r>
              <a:rPr lang="en-US" sz="2400" dirty="0" err="1"/>
              <a:t>động</a:t>
            </a:r>
            <a:r>
              <a:rPr lang="en-US" sz="2400" dirty="0"/>
              <a:t> </a:t>
            </a:r>
            <a:r>
              <a:rPr lang="en-US" sz="2400" dirty="0" err="1"/>
              <a:t>đẹp</a:t>
            </a:r>
            <a:r>
              <a:rPr lang="en-US" sz="2400" dirty="0"/>
              <a:t>. </a:t>
            </a:r>
            <a:endParaRPr lang="en-US" sz="2800" dirty="0"/>
          </a:p>
        </p:txBody>
      </p:sp>
    </p:spTree>
    <p:extLst>
      <p:ext uri="{BB962C8B-B14F-4D97-AF65-F5344CB8AC3E}">
        <p14:creationId xmlns:p14="http://schemas.microsoft.com/office/powerpoint/2010/main" val="2601347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4:</a:t>
            </a:r>
            <a:r>
              <a:rPr lang="pt-BR" sz="2800" b="1" i="1" dirty="0">
                <a:solidFill>
                  <a:srgbClr val="FF0000"/>
                </a:solidFill>
              </a:rPr>
              <a:t> Phát triển kỹ năng giao tiếp cho trẻ.</a:t>
            </a:r>
            <a:br>
              <a:rPr lang="vi-VN" sz="2800" dirty="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r>
              <a:rPr lang="pt-BR" dirty="0"/>
              <a:t> </a:t>
            </a:r>
            <a:r>
              <a:rPr lang="pt-BR" b="1" dirty="0"/>
              <a:t>Giao tiếp với bạn bè:   </a:t>
            </a:r>
            <a:r>
              <a:rPr lang="pt-BR" dirty="0"/>
              <a:t>Để giúp trẻ phát triển kỹ năng chơi với các trẻ khác tôi tạo môi trường cho trẻ giao tiếp với nhau và tạo tình huống cho trẻ tự giải quyết. Và tôi đưa ra “tiêu chí” không tranh giành đồ chơi với bạn. Cứ vào các buổi chiều bình bầu và nhận xét buổi chơi, tôi cho cả lớp nhận xét xem trong giờ chơi bạn nào còn tranh giành đồ chơi thì bạn đó sẽ không được cắm cờ, cuối tuần bạn nào có nhiều cờ sẽ được bé ngoan, ngoài ra trong các giờ chơi, giờ đón trả trẻ, trẻ nào có biểu hiện hành vi sai là tôi giải thích và sửa ngay cho trẻ, việc làm đó rất tốt đối với trẻ vì trẻ biết được điều gì nên làm và điều gì không nên làm và nhân cách sống của trẻ sẽ được phát triển toàn diện hơn</a:t>
            </a:r>
          </a:p>
          <a:p>
            <a:pPr marL="0" indent="0">
              <a:buNone/>
            </a:pPr>
            <a:r>
              <a:rPr lang="pt-BR" dirty="0"/>
              <a:t>       Ngoài ra tôi còn dạy trẻ “Giao tiếp” bằng mắt và nở một nụ cười thân thiện, tự nhiên. Dạy trẻ phải luôn luôn giữ lời hứa, không nói dối khiến cho buổi nói chuyện trở nên thật thoải mái thật chân thành khi tham gia những hoạt động vui chơi ở lớp.</a:t>
            </a:r>
            <a:endParaRPr lang="en-US" dirty="0"/>
          </a:p>
          <a:p>
            <a:r>
              <a:rPr lang="pt-BR" b="1" dirty="0"/>
              <a:t>Chào hỏi khi giao tiếp với người lớn tuổi.</a:t>
            </a:r>
            <a:endParaRPr lang="vi-VN" dirty="0"/>
          </a:p>
          <a:p>
            <a:pPr marL="0" indent="0">
              <a:buNone/>
            </a:pPr>
            <a:r>
              <a:rPr lang="pt-BR" dirty="0"/>
              <a:t>Đối với trẻ người lớn cần tập cho trẻ những lời nói lễ phép và tự nhiên, không quá màu mè và hình thức, cũng không được phép cộc lốc và xuồng xã. Điều này trẻ sẽ học được một cách hiệu quả  thông qua cách giao tiếp và ứng sử của bố, mẹ, người thân trong gia đình, cô giáo và người khác. </a:t>
            </a:r>
            <a:endParaRPr lang="en-US" dirty="0"/>
          </a:p>
        </p:txBody>
      </p:sp>
    </p:spTree>
    <p:extLst>
      <p:ext uri="{BB962C8B-B14F-4D97-AF65-F5344CB8AC3E}">
        <p14:creationId xmlns:p14="http://schemas.microsoft.com/office/powerpoint/2010/main" val="28545185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a:t>Biện</a:t>
            </a:r>
            <a:r>
              <a:rPr lang="en-US" sz="2800" b="1" dirty="0"/>
              <a:t> </a:t>
            </a:r>
            <a:r>
              <a:rPr lang="en-US" sz="2800" b="1" dirty="0" err="1"/>
              <a:t>pháp</a:t>
            </a:r>
            <a:r>
              <a:rPr lang="en-US" sz="2800" b="1" dirty="0"/>
              <a:t> 5: </a:t>
            </a:r>
            <a:r>
              <a:rPr lang="en-US" sz="2800" b="1" dirty="0" err="1"/>
              <a:t>Tuyên</a:t>
            </a:r>
            <a:r>
              <a:rPr lang="en-US" sz="2800" b="1" dirty="0"/>
              <a:t> </a:t>
            </a:r>
            <a:r>
              <a:rPr lang="en-US" sz="2800" b="1" dirty="0" err="1"/>
              <a:t>truyền</a:t>
            </a:r>
            <a:r>
              <a:rPr lang="en-US" sz="2800" b="1" dirty="0"/>
              <a:t>, </a:t>
            </a:r>
            <a:r>
              <a:rPr lang="en-US" sz="2800" b="1" dirty="0" err="1"/>
              <a:t>phối</a:t>
            </a:r>
            <a:r>
              <a:rPr lang="en-US" sz="2800" b="1" dirty="0"/>
              <a:t> </a:t>
            </a:r>
            <a:r>
              <a:rPr lang="en-US" sz="2800" b="1" dirty="0" err="1"/>
              <a:t>kết</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phụ</a:t>
            </a:r>
            <a:r>
              <a:rPr lang="en-US" sz="2800" b="1" dirty="0"/>
              <a:t> </a:t>
            </a:r>
            <a:r>
              <a:rPr lang="en-US" sz="2800" b="1" dirty="0" err="1"/>
              <a:t>huynh</a:t>
            </a:r>
            <a:r>
              <a:rPr lang="en-US" sz="2800" b="1" dirty="0"/>
              <a:t> </a:t>
            </a:r>
            <a:r>
              <a:rPr lang="en-US" sz="2800" b="1" dirty="0" err="1"/>
              <a:t>trong</a:t>
            </a:r>
            <a:r>
              <a:rPr lang="en-US" sz="2800" b="1" dirty="0"/>
              <a:t> </a:t>
            </a:r>
            <a:r>
              <a:rPr lang="en-US" sz="2800" b="1" dirty="0" err="1"/>
              <a:t>việc</a:t>
            </a:r>
            <a:r>
              <a:rPr lang="en-US" sz="2800" b="1" dirty="0"/>
              <a:t> </a:t>
            </a:r>
            <a:r>
              <a:rPr lang="en-US" sz="2800" b="1" dirty="0" err="1"/>
              <a:t>hình</a:t>
            </a:r>
            <a:r>
              <a:rPr lang="en-US" sz="2800" b="1" dirty="0"/>
              <a:t> </a:t>
            </a:r>
            <a:r>
              <a:rPr lang="en-US" sz="2800" b="1" dirty="0" err="1"/>
              <a:t>thành</a:t>
            </a:r>
            <a:r>
              <a:rPr lang="en-US" sz="2800" b="1" dirty="0"/>
              <a:t> </a:t>
            </a:r>
            <a:r>
              <a:rPr lang="en-US" sz="2800" b="1" dirty="0" err="1"/>
              <a:t>kỹ</a:t>
            </a:r>
            <a:r>
              <a:rPr lang="en-US" sz="2800" b="1" dirty="0"/>
              <a:t> </a:t>
            </a:r>
            <a:r>
              <a:rPr lang="en-US" sz="2800" b="1" dirty="0" err="1"/>
              <a:t>năng</a:t>
            </a:r>
            <a:r>
              <a:rPr lang="en-US" sz="2800" b="1" dirty="0"/>
              <a:t> </a:t>
            </a:r>
            <a:r>
              <a:rPr lang="en-US" sz="2800" b="1" dirty="0" err="1"/>
              <a:t>sống</a:t>
            </a:r>
            <a:r>
              <a:rPr lang="en-US" sz="2800" b="1" dirty="0"/>
              <a:t> </a:t>
            </a:r>
            <a:r>
              <a:rPr lang="en-US" sz="2800" b="1" dirty="0" err="1"/>
              <a:t>cho</a:t>
            </a:r>
            <a:r>
              <a:rPr lang="en-US" sz="2800" b="1" dirty="0"/>
              <a:t> </a:t>
            </a:r>
            <a:r>
              <a:rPr lang="en-US" sz="2800" b="1" dirty="0" err="1"/>
              <a:t>trẻ</a:t>
            </a:r>
            <a:r>
              <a:rPr lang="en-US" sz="2800" b="1" dirty="0"/>
              <a:t>. </a:t>
            </a:r>
            <a:endParaRPr lang="en-US" sz="2800" dirty="0"/>
          </a:p>
        </p:txBody>
      </p:sp>
      <p:sp>
        <p:nvSpPr>
          <p:cNvPr id="3" name="Content Placeholder 2"/>
          <p:cNvSpPr>
            <a:spLocks noGrp="1"/>
          </p:cNvSpPr>
          <p:nvPr>
            <p:ph idx="1"/>
          </p:nvPr>
        </p:nvSpPr>
        <p:spPr/>
        <p:txBody>
          <a:bodyPr>
            <a:normAutofit fontScale="92500" lnSpcReduction="10000"/>
          </a:bodyPr>
          <a:lstStyle/>
          <a:p>
            <a:r>
              <a:rPr lang="pt-BR" dirty="0">
                <a:latin typeface="+mj-lt"/>
              </a:rPr>
              <a:t>Ngay từ đầu năm học, để giáo dục trẻ đạt được hiệu quả như mong muốn tôi đã tuyên truyền với phụ huynh về các phương pháp và hình thức giáo dục khác nhau</a:t>
            </a:r>
            <a:r>
              <a:rPr lang="vi-VN" dirty="0">
                <a:latin typeface="+mj-lt"/>
              </a:rPr>
              <a:t>. Có thể trao đổi qua bảng tuyên truyền, họp phụ huynh, trên kênh thông tin của nhóm lớp, và trao đổi trực tiếp. Để phụ huynh cũng như cô giáo hiểu hơn về hình thức cùng như phương pháp dạy kỹ năng sống cho trẻ, 2 bên cùng có sự thống nhất các phương pháp giáo dục trẻ đạt hiệu quả nhất. </a:t>
            </a:r>
          </a:p>
          <a:p>
            <a:endParaRPr lang="vi-VN" dirty="0"/>
          </a:p>
        </p:txBody>
      </p:sp>
    </p:spTree>
    <p:extLst>
      <p:ext uri="{BB962C8B-B14F-4D97-AF65-F5344CB8AC3E}">
        <p14:creationId xmlns:p14="http://schemas.microsoft.com/office/powerpoint/2010/main" val="224345132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6: </a:t>
            </a:r>
            <a:r>
              <a:rPr lang="pt-BR" sz="3200" b="1" dirty="0">
                <a:solidFill>
                  <a:srgbClr val="FF0000"/>
                </a:solidFill>
              </a:rPr>
              <a:t>Nâng cao bồi dưỡng kiến thức về kỹ năng sống cho bản thân  </a:t>
            </a:r>
            <a:endParaRPr lang="vi-VN" sz="3200" dirty="0">
              <a:solidFill>
                <a:srgbClr val="FF0000"/>
              </a:solidFill>
            </a:endParaRPr>
          </a:p>
        </p:txBody>
      </p:sp>
      <p:sp>
        <p:nvSpPr>
          <p:cNvPr id="3" name="Content Placeholder 2"/>
          <p:cNvSpPr>
            <a:spLocks noGrp="1"/>
          </p:cNvSpPr>
          <p:nvPr>
            <p:ph idx="1"/>
          </p:nvPr>
        </p:nvSpPr>
        <p:spPr>
          <a:noFill/>
        </p:spPr>
        <p:txBody>
          <a:bodyPr>
            <a:normAutofit/>
          </a:bodyPr>
          <a:lstStyle/>
          <a:p>
            <a:pPr marL="0" indent="0">
              <a:buNone/>
            </a:pPr>
            <a:r>
              <a:rPr lang="nl-NL" dirty="0"/>
              <a:t>  </a:t>
            </a:r>
            <a:r>
              <a:rPr lang="pt-BR" sz="2400" dirty="0">
                <a:latin typeface="+mj-lt"/>
              </a:rPr>
              <a:t>Bản thân tôi luôn ý thức sâu sắc vai trò quan trọng của các chuẩn mực đạo đức, của kĩ năng sống trong đời sống cũng như công việc. Một người giáo viên có kĩ năng sống tốt thì sẽ có khả năng làm chủ bản thân, ứng xử phù hợp với những người khác và với xã hội. Do đó tôi cũng luôn muốn cho những học trò nhỏ của mình có được những hành trang, những thấu hiểu về các chuẩn mực đạo đức, những kiến thức, hành vi phù hợp với cuộc sống. Vì vậy, để giúp trẻ 3,4 tuổi lớp tôi có được những kỹ năng sống cơ bản đó thì sự nhiệt tình, sáng tạo và yêu nghề đòi hỏi tôi phải không ngừng đọc và nghiên cứu kỹ chương trình chăm sóc và giáo dục trẻ mầm non 3,4 tuổi như:</a:t>
            </a:r>
            <a:endParaRPr lang="vi-VN" sz="2400" dirty="0">
              <a:latin typeface="+mj-lt"/>
            </a:endParaRPr>
          </a:p>
          <a:p>
            <a:endParaRPr lang="en-US" dirty="0"/>
          </a:p>
        </p:txBody>
      </p:sp>
    </p:spTree>
    <p:extLst>
      <p:ext uri="{BB962C8B-B14F-4D97-AF65-F5344CB8AC3E}">
        <p14:creationId xmlns:p14="http://schemas.microsoft.com/office/powerpoint/2010/main" val="2179450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pt-BR" sz="2400" dirty="0"/>
              <a:t> - Tham gia các đợt sinh hoạt, hội thảo chuyên đề do trường tổ chức.</a:t>
            </a:r>
            <a:endParaRPr lang="vi-VN" sz="2400" dirty="0"/>
          </a:p>
          <a:p>
            <a:pPr marL="0" indent="0">
              <a:buNone/>
            </a:pPr>
            <a:r>
              <a:rPr lang="pt-BR" sz="2400" dirty="0"/>
              <a:t>   - Tìm đọc tham khảo biện pháp dạy kỹ năng sống cho trẻ trên mạng xã hội, sách báo, tạp chí mầm non.</a:t>
            </a:r>
            <a:endParaRPr lang="vi-VN" sz="2400" dirty="0"/>
          </a:p>
          <a:p>
            <a:pPr marL="0" indent="0">
              <a:buNone/>
            </a:pPr>
            <a:r>
              <a:rPr lang="pt-BR" sz="2400" dirty="0"/>
              <a:t>    + Sách hướng dẫn các hoạt động phát triển ngôn ngữ và giao tiếp cho trẻ mầm non theo bộ chuẩn phát triển trẻ 24-36 tháng tuổi. </a:t>
            </a:r>
            <a:endParaRPr lang="vi-VN" sz="2400" dirty="0"/>
          </a:p>
          <a:p>
            <a:pPr marL="0" indent="0">
              <a:buNone/>
            </a:pPr>
            <a:r>
              <a:rPr lang="pt-BR" sz="2400" dirty="0"/>
              <a:t>    + Sách giáo dục giá trị sống và kỹ năng sống cho trẻ mầm non{ nhà xuất bản đại học quốc gia}.</a:t>
            </a:r>
            <a:endParaRPr lang="vi-VN" sz="2400" dirty="0"/>
          </a:p>
          <a:p>
            <a:pPr marL="0" indent="0">
              <a:buNone/>
            </a:pPr>
            <a:r>
              <a:rPr lang="pt-BR" sz="2400" dirty="0"/>
              <a:t>    + Sách bé thực hành các tình huống giáo dục kỹ năng sống dành cho trẻ nhà trẻ. </a:t>
            </a:r>
            <a:endParaRPr lang="vi-VN" sz="2400" dirty="0"/>
          </a:p>
          <a:p>
            <a:pPr marL="0" indent="0">
              <a:buNone/>
            </a:pPr>
            <a:r>
              <a:rPr lang="pt-BR" sz="2400" dirty="0"/>
              <a:t>    + Xem các chương trình truyền hình như quà tặng cuộc sống, cuộc sống quanh ta trên các kênh truyền  hình như VTV3 vào tối chủ nhật hàng tuần, xem trên báo mạng….</a:t>
            </a:r>
            <a:endParaRPr lang="en-US" sz="2400" dirty="0"/>
          </a:p>
        </p:txBody>
      </p:sp>
    </p:spTree>
    <p:extLst>
      <p:ext uri="{BB962C8B-B14F-4D97-AF65-F5344CB8AC3E}">
        <p14:creationId xmlns:p14="http://schemas.microsoft.com/office/powerpoint/2010/main" val="4634303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endParaRPr lang="vi-VN" sz="2400" dirty="0"/>
          </a:p>
          <a:p>
            <a:pPr marL="0" indent="0">
              <a:buNone/>
            </a:pPr>
            <a:endParaRPr lang="vi-VN" sz="2400" dirty="0"/>
          </a:p>
          <a:p>
            <a:pPr marL="0" indent="0">
              <a:buNone/>
            </a:pPr>
            <a:endParaRPr lang="vi-VN" sz="2400" dirty="0"/>
          </a:p>
          <a:p>
            <a:pPr marL="0" indent="0">
              <a:buNone/>
            </a:pPr>
            <a:r>
              <a:rPr lang="vi-VN" sz="2400" dirty="0">
                <a:latin typeface="+mj-lt"/>
              </a:rPr>
              <a:t>Sau khi thực hiện biện pháp, sau một thời gian áp dụng những kinh nghiệm của bản thân vào trong quá trình chăm sóc giáo dục trẻ tôi thấy có những chuyển biến rõ rệt.</a:t>
            </a:r>
          </a:p>
          <a:p>
            <a:pPr marL="0" indent="0">
              <a:buNone/>
            </a:pPr>
            <a:r>
              <a:rPr lang="nl-NL" sz="2400" dirty="0">
                <a:latin typeface="Times New Roman" panose="02020603050405020304" pitchFamily="18" charset="0"/>
                <a:cs typeface="Times New Roman" panose="02020603050405020304" pitchFamily="18" charset="0"/>
              </a:rPr>
              <a:t>Những giải pháp mà tôi đề xuất và áp dụng ở trên được đưa ra trên cơ sở nghiên cứu đặc điểm nhận thức đối tượng trẻ, phù hợp với điều kiện thực tiến nhà trường, địa phương, điều kiện nhóm lớp, khả năng bản thân.</a:t>
            </a:r>
            <a:endParaRPr lang="vi-VN" sz="2400" dirty="0">
              <a:latin typeface="Times New Roman" panose="02020603050405020304" pitchFamily="18" charset="0"/>
              <a:cs typeface="Times New Roman" panose="02020603050405020304" pitchFamily="18" charset="0"/>
            </a:endParaRPr>
          </a:p>
          <a:p>
            <a:pPr marL="0" indent="0">
              <a:buNone/>
            </a:pPr>
            <a:r>
              <a:rPr lang="nl-NL" sz="2400" dirty="0">
                <a:latin typeface="Times New Roman" panose="02020603050405020304" pitchFamily="18" charset="0"/>
                <a:cs typeface="Times New Roman" panose="02020603050405020304" pitchFamily="18" charset="0"/>
              </a:rPr>
              <a:t>Có thể nói tất cả các giải pháp trên được áp dụng vào hoạt động chăm sóc giáo dục trẻ hàng ngày, đều có vị trí rất quan trọng trong việc đổi mới phương pháp dạy học nói chung và tổ chức các hoạt động chăm sóc giáo dục trẻ nói riêng.</a:t>
            </a:r>
            <a:endParaRPr lang="vi-VN" sz="2400" dirty="0">
              <a:latin typeface="Times New Roman" panose="02020603050405020304" pitchFamily="18" charset="0"/>
              <a:cs typeface="Times New Roman" panose="02020603050405020304" pitchFamily="18" charset="0"/>
            </a:endParaRPr>
          </a:p>
          <a:p>
            <a:pPr marL="0" indent="0">
              <a:buNone/>
            </a:pPr>
            <a:r>
              <a:rPr lang="nl-NL" sz="2400" dirty="0">
                <a:latin typeface="Times New Roman" panose="02020603050405020304" pitchFamily="18" charset="0"/>
                <a:cs typeface="Times New Roman" panose="02020603050405020304" pitchFamily="18" charset="0"/>
              </a:rPr>
              <a:t>Góp phần nâng cao chất lượng chăm sóc giáo trẻ trường mầm non xã</a:t>
            </a:r>
            <a:r>
              <a:rPr lang="vi-VN" sz="2400" dirty="0">
                <a:latin typeface="Times New Roman" panose="02020603050405020304" pitchFamily="18" charset="0"/>
                <a:cs typeface="Times New Roman" panose="02020603050405020304" pitchFamily="18" charset="0"/>
              </a:rPr>
              <a:t> Ngũ Hiệp</a:t>
            </a:r>
            <a:endParaRPr lang="en-US" dirty="0"/>
          </a:p>
        </p:txBody>
      </p:sp>
      <p:sp>
        <p:nvSpPr>
          <p:cNvPr id="4" name="Cloud Callout 3"/>
          <p:cNvSpPr/>
          <p:nvPr/>
        </p:nvSpPr>
        <p:spPr>
          <a:xfrm>
            <a:off x="1295400" y="95511"/>
            <a:ext cx="6400800" cy="114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latin typeface="+mj-lt"/>
              </a:rPr>
              <a:t>Kết quả đạt được:</a:t>
            </a:r>
          </a:p>
        </p:txBody>
      </p:sp>
    </p:spTree>
    <p:extLst>
      <p:ext uri="{BB962C8B-B14F-4D97-AF65-F5344CB8AC3E}">
        <p14:creationId xmlns:p14="http://schemas.microsoft.com/office/powerpoint/2010/main" val="3431714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Oval 3"/>
          <p:cNvSpPr/>
          <p:nvPr/>
        </p:nvSpPr>
        <p:spPr>
          <a:xfrm>
            <a:off x="2438400" y="0"/>
            <a:ext cx="4191000" cy="1295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rPr>
              <a:t>Kết</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đạt</a:t>
            </a:r>
            <a:r>
              <a:rPr lang="en-US" sz="2800" dirty="0">
                <a:solidFill>
                  <a:srgbClr val="0070C0"/>
                </a:solidFill>
              </a:rPr>
              <a:t> </a:t>
            </a:r>
            <a:r>
              <a:rPr lang="en-US" sz="2800" dirty="0" err="1">
                <a:solidFill>
                  <a:srgbClr val="0070C0"/>
                </a:solidFill>
              </a:rPr>
              <a:t>được</a:t>
            </a:r>
            <a:endParaRPr lang="en-US" sz="2800" dirty="0">
              <a:solidFill>
                <a:srgbClr val="0070C0"/>
              </a:solidFill>
            </a:endParaRPr>
          </a:p>
        </p:txBody>
      </p:sp>
      <p:sp>
        <p:nvSpPr>
          <p:cNvPr id="5" name="Rounded Rectangle 4"/>
          <p:cNvSpPr/>
          <p:nvPr/>
        </p:nvSpPr>
        <p:spPr>
          <a:xfrm>
            <a:off x="228600" y="1066800"/>
            <a:ext cx="2743200" cy="4876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b="1" dirty="0" err="1">
                <a:solidFill>
                  <a:srgbClr val="FF0000"/>
                </a:solidFill>
              </a:rPr>
              <a:t>Đối</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trẻ</a:t>
            </a:r>
            <a:r>
              <a:rPr lang="en-US" sz="2000" b="1" dirty="0">
                <a:solidFill>
                  <a:srgbClr val="FF0000"/>
                </a:solidFill>
              </a:rPr>
              <a:t>:</a:t>
            </a:r>
          </a:p>
          <a:p>
            <a:r>
              <a:rPr lang="en-US" sz="1200" b="1" dirty="0"/>
              <a:t> </a:t>
            </a:r>
            <a:r>
              <a:rPr lang="nl-NL" sz="1400" b="1" dirty="0">
                <a:solidFill>
                  <a:srgbClr val="7030A0"/>
                </a:solidFill>
              </a:rPr>
              <a:t> </a:t>
            </a:r>
            <a:r>
              <a:rPr lang="nl-NL" sz="1400" dirty="0">
                <a:solidFill>
                  <a:srgbClr val="7030A0"/>
                </a:solidFill>
              </a:rPr>
              <a:t>Bước đầu</a:t>
            </a:r>
            <a:r>
              <a:rPr lang="vi-VN" sz="1400" dirty="0">
                <a:solidFill>
                  <a:srgbClr val="7030A0"/>
                </a:solidFill>
              </a:rPr>
              <a:t> tôi nhận thấy kỹ năng. trẻ biết tự làm một số công việc tự phục vụ mà không cần đến sự giúp đỡ của cô như: Tự lấy ghế ngồi vào tổ khi đến lớp, lấy ghế ngồi vào bàn khi ăn, tự cầm thìa xúc cơm ăn, tự lấy cốc uống nước, rửa tay lau mặt, cất đồ dùng đồ chơi đúng chỗ, xếp ghế khi ăn xong, lấy gối đi ngủ… Bên cạnh đó thói quen lao động tự phục vụ ở trẻ tốt hơn, trong quá trình chơi với bạn hợp tác, nhường nhịn nhau hơn, biết chơi cùng bạn và biết giúp đỡ bạn. Hợp tác thành thật chia sẽ với mọi người xung quanh và bạn bè</a:t>
            </a:r>
          </a:p>
        </p:txBody>
      </p:sp>
      <p:sp>
        <p:nvSpPr>
          <p:cNvPr id="6" name="Content Placeholder 5"/>
          <p:cNvSpPr>
            <a:spLocks noGrp="1"/>
          </p:cNvSpPr>
          <p:nvPr>
            <p:ph idx="1"/>
          </p:nvPr>
        </p:nvSpPr>
        <p:spPr>
          <a:xfrm>
            <a:off x="3200400" y="1524000"/>
            <a:ext cx="2743200" cy="487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vi-VN" sz="1800" b="1" dirty="0">
                <a:solidFill>
                  <a:srgbClr val="FF0000"/>
                </a:solidFill>
              </a:rPr>
              <a:t>* Đối với giáo viên:</a:t>
            </a:r>
            <a:r>
              <a:rPr lang="vi-VN" sz="1800" dirty="0">
                <a:solidFill>
                  <a:srgbClr val="FF0000"/>
                </a:solidFill>
              </a:rPr>
              <a:t>  </a:t>
            </a:r>
            <a:r>
              <a:rPr lang="vi-VN" sz="1800" dirty="0">
                <a:solidFill>
                  <a:srgbClr val="00B050"/>
                </a:solidFill>
              </a:rPr>
              <a:t>Tôi cảm thấy tự tin, sáng tạo hơn trong việc dạy kỹ năng sống cho trẻ. Mạnh dạn giám nghĩ, giám làm, khắc phục mọi khó khăn để giúp trẻ có được những kỹ năng sống ngay từ khi còn nhỏ. </a:t>
            </a:r>
          </a:p>
        </p:txBody>
      </p:sp>
      <p:sp>
        <p:nvSpPr>
          <p:cNvPr id="7" name="Rounded Rectangle 6"/>
          <p:cNvSpPr/>
          <p:nvPr/>
        </p:nvSpPr>
        <p:spPr>
          <a:xfrm>
            <a:off x="6172200" y="2209800"/>
            <a:ext cx="2819400" cy="449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rgbClr val="FF0000"/>
                </a:solidFill>
              </a:rPr>
              <a:t>* Đối với phụ huynh:</a:t>
            </a:r>
            <a:r>
              <a:rPr lang="vi-VN" b="1" dirty="0"/>
              <a:t> </a:t>
            </a:r>
            <a:r>
              <a:rPr lang="vi-VN" dirty="0"/>
              <a:t> </a:t>
            </a:r>
            <a:r>
              <a:rPr lang="vi-VN" dirty="0">
                <a:solidFill>
                  <a:schemeClr val="tx2">
                    <a:lumMod val="50000"/>
                  </a:schemeClr>
                </a:solidFill>
              </a:rPr>
              <a:t>Ngày càng tin tưởng và gửi gắm con em mình học trong một môi trường an toàn, gần gũi và thân thiện. Phụ huynh quan tâm hơn và thường xuyên trao đổi với giáo viên về cách giáo dục kỹ năng cho con em mình, về tình hình của trẻ ở nhà. </a:t>
            </a:r>
          </a:p>
        </p:txBody>
      </p:sp>
      <p:cxnSp>
        <p:nvCxnSpPr>
          <p:cNvPr id="8" name="Straight Arrow Connector 7"/>
          <p:cNvCxnSpPr/>
          <p:nvPr/>
        </p:nvCxnSpPr>
        <p:spPr>
          <a:xfrm flipH="1">
            <a:off x="1981200" y="762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4"/>
            <a:endCxn id="6" idx="0"/>
          </p:cNvCxnSpPr>
          <p:nvPr/>
        </p:nvCxnSpPr>
        <p:spPr>
          <a:xfrm>
            <a:off x="4533900" y="1295400"/>
            <a:ext cx="38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6019800" y="914400"/>
            <a:ext cx="15621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97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heel(1)">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heel(1)">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700" dirty="0"/>
              <a:t>Trên đây là toàn bộ nội dung mà đề tài tôi đã đề cập, đã làm rõ được những lý luận liên quan đến vấn đề giáo dục kỹ năng sống cho trẻ </a:t>
            </a:r>
            <a:r>
              <a:rPr lang="en-US" sz="2700" dirty="0"/>
              <a:t>3,4 </a:t>
            </a:r>
            <a:r>
              <a:rPr lang="en-US" sz="2700" dirty="0" err="1"/>
              <a:t>tuổi</a:t>
            </a:r>
            <a:r>
              <a:rPr lang="vi-VN" sz="2700" dirty="0"/>
              <a:t> đạt hiệu quả. </a:t>
            </a:r>
            <a:endParaRPr lang="en-US" sz="2700" dirty="0"/>
          </a:p>
        </p:txBody>
      </p:sp>
      <p:sp>
        <p:nvSpPr>
          <p:cNvPr id="3" name="Content Placeholder 2"/>
          <p:cNvSpPr>
            <a:spLocks noGrp="1"/>
          </p:cNvSpPr>
          <p:nvPr>
            <p:ph idx="1"/>
          </p:nvPr>
        </p:nvSpPr>
        <p:spPr/>
        <p:txBody>
          <a:bodyPr>
            <a:normAutofit/>
            <a:scene3d>
              <a:camera prst="perspectiveAbove"/>
              <a:lightRig rig="threePt" dir="t"/>
            </a:scene3d>
          </a:bodyPr>
          <a:lstStyle/>
          <a:p>
            <a:pPr marL="0" indent="0" algn="ctr">
              <a:buNone/>
            </a:pP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Cảm</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ơn</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sự</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chú</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lắng</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nghe</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mọi</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người</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6222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Cloud Callout 3"/>
          <p:cNvSpPr/>
          <p:nvPr/>
        </p:nvSpPr>
        <p:spPr>
          <a:xfrm>
            <a:off x="2442814" y="274638"/>
            <a:ext cx="4110386" cy="944562"/>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Thuận</a:t>
            </a:r>
            <a:r>
              <a:rPr lang="en-US" sz="3600" dirty="0">
                <a:solidFill>
                  <a:srgbClr val="FF0000"/>
                </a:solidFill>
              </a:rPr>
              <a:t> </a:t>
            </a:r>
            <a:r>
              <a:rPr lang="en-US" sz="3600" dirty="0" err="1">
                <a:solidFill>
                  <a:srgbClr val="FF0000"/>
                </a:solidFill>
              </a:rPr>
              <a:t>lợi</a:t>
            </a:r>
            <a:endParaRPr lang="en-US" sz="3600" dirty="0">
              <a:solidFill>
                <a:srgbClr val="FF0000"/>
              </a:solidFill>
            </a:endParaRPr>
          </a:p>
        </p:txBody>
      </p:sp>
      <p:sp>
        <p:nvSpPr>
          <p:cNvPr id="6" name="Rounded Rectangle 5"/>
          <p:cNvSpPr/>
          <p:nvPr/>
        </p:nvSpPr>
        <p:spPr>
          <a:xfrm>
            <a:off x="221673" y="1600200"/>
            <a:ext cx="4191000" cy="5029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mj-lt"/>
              </a:rPr>
              <a:t>+ </a:t>
            </a:r>
            <a:r>
              <a:rPr lang="en-US" i="1" dirty="0" err="1">
                <a:latin typeface="+mj-lt"/>
              </a:rPr>
              <a:t>Giáo</a:t>
            </a:r>
            <a:r>
              <a:rPr lang="en-US" i="1" dirty="0">
                <a:latin typeface="+mj-lt"/>
              </a:rPr>
              <a:t> </a:t>
            </a:r>
            <a:r>
              <a:rPr lang="en-US" i="1" dirty="0" err="1">
                <a:latin typeface="+mj-lt"/>
              </a:rPr>
              <a:t>viên</a:t>
            </a:r>
            <a:r>
              <a:rPr lang="en-US" i="1" dirty="0">
                <a:latin typeface="+mj-lt"/>
              </a:rPr>
              <a:t>:</a:t>
            </a:r>
            <a:r>
              <a:rPr lang="en-US" dirty="0">
                <a:latin typeface="+mj-lt"/>
              </a:rPr>
              <a:t> </a:t>
            </a:r>
            <a:r>
              <a:rPr lang="en-US" dirty="0" err="1">
                <a:latin typeface="+mj-lt"/>
              </a:rPr>
              <a:t>Là</a:t>
            </a:r>
            <a:r>
              <a:rPr lang="en-US" dirty="0">
                <a:latin typeface="+mj-lt"/>
              </a:rPr>
              <a:t> </a:t>
            </a:r>
            <a:r>
              <a:rPr lang="en-US" dirty="0" err="1">
                <a:latin typeface="+mj-lt"/>
              </a:rPr>
              <a:t>một</a:t>
            </a:r>
            <a:r>
              <a:rPr lang="en-US" dirty="0">
                <a:latin typeface="+mj-lt"/>
              </a:rPr>
              <a:t> </a:t>
            </a:r>
            <a:r>
              <a:rPr lang="en-US" dirty="0" err="1">
                <a:latin typeface="+mj-lt"/>
              </a:rPr>
              <a:t>giáo</a:t>
            </a:r>
            <a:r>
              <a:rPr lang="en-US" dirty="0">
                <a:latin typeface="+mj-lt"/>
              </a:rPr>
              <a:t> </a:t>
            </a:r>
            <a:r>
              <a:rPr lang="en-US" dirty="0" err="1">
                <a:latin typeface="+mj-lt"/>
              </a:rPr>
              <a:t>viên</a:t>
            </a:r>
            <a:r>
              <a:rPr lang="en-US" dirty="0">
                <a:latin typeface="+mj-lt"/>
              </a:rPr>
              <a:t>, </a:t>
            </a:r>
            <a:r>
              <a:rPr lang="en-US" dirty="0" err="1">
                <a:latin typeface="+mj-lt"/>
              </a:rPr>
              <a:t>tôi</a:t>
            </a:r>
            <a:r>
              <a:rPr lang="en-US" dirty="0">
                <a:latin typeface="+mj-lt"/>
              </a:rPr>
              <a:t> </a:t>
            </a:r>
            <a:r>
              <a:rPr lang="en-US" dirty="0" err="1">
                <a:latin typeface="+mj-lt"/>
              </a:rPr>
              <a:t>luôn</a:t>
            </a:r>
            <a:r>
              <a:rPr lang="en-US" dirty="0">
                <a:latin typeface="+mj-lt"/>
              </a:rPr>
              <a:t> </a:t>
            </a:r>
            <a:r>
              <a:rPr lang="en-US" dirty="0" err="1">
                <a:latin typeface="+mj-lt"/>
              </a:rPr>
              <a:t>có</a:t>
            </a:r>
            <a:r>
              <a:rPr lang="en-US" dirty="0">
                <a:latin typeface="+mj-lt"/>
              </a:rPr>
              <a:t> ý </a:t>
            </a:r>
            <a:r>
              <a:rPr lang="en-US" dirty="0" err="1">
                <a:latin typeface="+mj-lt"/>
              </a:rPr>
              <a:t>thức</a:t>
            </a:r>
            <a:r>
              <a:rPr lang="en-US" dirty="0">
                <a:latin typeface="+mj-lt"/>
              </a:rPr>
              <a:t> </a:t>
            </a:r>
            <a:r>
              <a:rPr lang="pt-BR" dirty="0">
                <a:latin typeface="+mj-lt"/>
              </a:rPr>
              <a:t>tiếp thu</a:t>
            </a:r>
            <a:r>
              <a:rPr lang="vi-VN" dirty="0">
                <a:latin typeface="+mj-lt"/>
              </a:rPr>
              <a:t> và </a:t>
            </a:r>
            <a:r>
              <a:rPr lang="pt-BR" dirty="0">
                <a:latin typeface="+mj-lt"/>
              </a:rPr>
              <a:t>bồi dưỡng nội dung chương trình giáo dục mầm non, nội dung lập kế hoạch giáo dục một cách đầy đủ và đã thể hiện đồng bộ về chương trình mới. </a:t>
            </a:r>
            <a:endParaRPr lang="vi-VN" dirty="0">
              <a:latin typeface="+mj-lt"/>
            </a:endParaRPr>
          </a:p>
          <a:p>
            <a:r>
              <a:rPr lang="vi-VN" dirty="0">
                <a:latin typeface="+mj-lt"/>
              </a:rPr>
              <a:t>- Bản thân tôi luôn cố gắng trau dồi kiến thức, </a:t>
            </a:r>
            <a:r>
              <a:rPr lang="pt-BR" dirty="0">
                <a:latin typeface="+mj-lt"/>
              </a:rPr>
              <a:t>xây dựng các nội dung giáo dục kỹ năng sống cho trẻ</a:t>
            </a:r>
            <a:r>
              <a:rPr lang="vi-VN" dirty="0">
                <a:latin typeface="+mj-lt"/>
              </a:rPr>
              <a:t>.</a:t>
            </a:r>
          </a:p>
          <a:p>
            <a:r>
              <a:rPr lang="vi-VN" dirty="0">
                <a:latin typeface="+mj-lt"/>
              </a:rPr>
              <a:t>- Mặt khác, tôi luôn tìm hiểu những nhu cầu tâm sinh lý của trẻ, những kỹ năng mà trẻ đạt được thì cần phát huy, còn kỹ năng trẻ chưa đạt thì tôi trau dồi hàng ngày để trẻ được phát triển theo độ tuổi của trẻ.</a:t>
            </a:r>
          </a:p>
        </p:txBody>
      </p:sp>
      <p:sp>
        <p:nvSpPr>
          <p:cNvPr id="7" name="Rounded Rectangle 6"/>
          <p:cNvSpPr/>
          <p:nvPr/>
        </p:nvSpPr>
        <p:spPr>
          <a:xfrm>
            <a:off x="4731327" y="1600200"/>
            <a:ext cx="4191000" cy="5029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latin typeface="Cambria" panose="02040503050406030204" pitchFamily="18" charset="0"/>
                <a:ea typeface="Cambria" panose="02040503050406030204" pitchFamily="18" charset="0"/>
              </a:rPr>
              <a:t>+ Về trẻ</a:t>
            </a:r>
            <a:r>
              <a:rPr lang="vi-VN" dirty="0">
                <a:latin typeface="Cambria" panose="02040503050406030204" pitchFamily="18" charset="0"/>
                <a:ea typeface="Cambria" panose="02040503050406030204" pitchFamily="18" charset="0"/>
              </a:rPr>
              <a:t>: </a:t>
            </a:r>
            <a:r>
              <a:rPr lang="nl-NL" dirty="0">
                <a:latin typeface="Cambria" panose="02040503050406030204" pitchFamily="18" charset="0"/>
                <a:ea typeface="Cambria" panose="02040503050406030204" pitchFamily="18" charset="0"/>
              </a:rPr>
              <a:t>Trẻ ở lớp đa số trẻ khỏe mạnh, nhanh nhẹn, mạnh dạn. Không có trẻ khuyết tật. Một số trẻ có kỹ năng biết tự phục vụ bản thân tốt.</a:t>
            </a:r>
            <a:endParaRPr lang="vi-VN" dirty="0">
              <a:latin typeface="Cambria" panose="02040503050406030204" pitchFamily="18" charset="0"/>
              <a:ea typeface="Cambria" panose="02040503050406030204" pitchFamily="18" charset="0"/>
            </a:endParaRPr>
          </a:p>
          <a:p>
            <a:r>
              <a:rPr lang="nl-NL" i="1" dirty="0">
                <a:latin typeface="Cambria" panose="02040503050406030204" pitchFamily="18" charset="0"/>
                <a:ea typeface="Cambria" panose="02040503050406030204" pitchFamily="18" charset="0"/>
              </a:rPr>
              <a:t>        + Về phụ huynh</a:t>
            </a:r>
            <a:r>
              <a:rPr lang="nl-NL"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Các bậc phụ huynh quan tâm đến </a:t>
            </a:r>
            <a:r>
              <a:rPr lang="nl-NL" dirty="0">
                <a:latin typeface="Cambria" panose="02040503050406030204" pitchFamily="18" charset="0"/>
                <a:ea typeface="Cambria" panose="02040503050406030204" pitchFamily="18" charset="0"/>
              </a:rPr>
              <a:t>các hoạt động của trẻ trong trường mầm non. Một số phụ huynh thường xuyên trao đổi</a:t>
            </a:r>
            <a:r>
              <a:rPr lang="vi-VN" dirty="0">
                <a:latin typeface="Cambria" panose="02040503050406030204" pitchFamily="18" charset="0"/>
                <a:ea typeface="Cambria" panose="02040503050406030204" pitchFamily="18" charset="0"/>
              </a:rPr>
              <a:t> </a:t>
            </a:r>
            <a:r>
              <a:rPr lang="nl-NL" dirty="0">
                <a:latin typeface="Cambria" panose="02040503050406030204" pitchFamily="18" charset="0"/>
                <a:ea typeface="Cambria" panose="02040503050406030204" pitchFamily="18" charset="0"/>
              </a:rPr>
              <a:t>với giáo viên trực tiếp cũng như qua tin nhắn zalo,... để trao đổi về kỹ năng của trẻ những lúc trẻ ở nhà.</a:t>
            </a:r>
            <a:endParaRPr lang="vi-VN" dirty="0">
              <a:latin typeface="Cambria" panose="02040503050406030204" pitchFamily="18" charset="0"/>
              <a:ea typeface="Cambria" panose="02040503050406030204" pitchFamily="18" charset="0"/>
            </a:endParaRPr>
          </a:p>
          <a:p>
            <a:endParaRPr lang="en-US" dirty="0">
              <a:solidFill>
                <a:srgbClr val="C00000"/>
              </a:solidFill>
            </a:endParaRPr>
          </a:p>
        </p:txBody>
      </p:sp>
      <p:sp>
        <p:nvSpPr>
          <p:cNvPr id="8" name="Down Arrow 7"/>
          <p:cNvSpPr/>
          <p:nvPr/>
        </p:nvSpPr>
        <p:spPr>
          <a:xfrm rot="2677329">
            <a:off x="2615401" y="958373"/>
            <a:ext cx="410047" cy="659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8981241">
            <a:off x="5614844" y="1014728"/>
            <a:ext cx="428827" cy="64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63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143000"/>
            <a:ext cx="4040188" cy="4983163"/>
          </a:xfrm>
        </p:spPr>
        <p:txBody>
          <a:bodyPr/>
          <a:lstStyle/>
          <a:p>
            <a:endParaRPr lang="en-US" dirty="0"/>
          </a:p>
        </p:txBody>
      </p:sp>
      <p:sp>
        <p:nvSpPr>
          <p:cNvPr id="6" name="Content Placeholder 5"/>
          <p:cNvSpPr>
            <a:spLocks noGrp="1"/>
          </p:cNvSpPr>
          <p:nvPr>
            <p:ph sz="quarter" idx="4"/>
          </p:nvPr>
        </p:nvSpPr>
        <p:spPr>
          <a:xfrm>
            <a:off x="4645025" y="1143000"/>
            <a:ext cx="4041775" cy="4983163"/>
          </a:xfrm>
        </p:spPr>
        <p:txBody>
          <a:bodyPr/>
          <a:lstStyle/>
          <a:p>
            <a:endParaRPr lang="en-US" dirty="0"/>
          </a:p>
        </p:txBody>
      </p:sp>
      <p:sp>
        <p:nvSpPr>
          <p:cNvPr id="17" name="Rounded Rectangle 16"/>
          <p:cNvSpPr/>
          <p:nvPr/>
        </p:nvSpPr>
        <p:spPr>
          <a:xfrm>
            <a:off x="469271" y="1295400"/>
            <a:ext cx="8153400" cy="5334000"/>
          </a:xfrm>
          <a:prstGeom prst="roundRect">
            <a:avLst>
              <a:gd name="adj" fmla="val 83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rgbClr val="FF0000"/>
                </a:solidFill>
              </a:rPr>
              <a:t>+ </a:t>
            </a:r>
            <a:r>
              <a:rPr lang="nl-NL" sz="2000" i="1" dirty="0">
                <a:solidFill>
                  <a:srgbClr val="FF0000"/>
                </a:solidFill>
              </a:rPr>
              <a:t>Về trẻ</a:t>
            </a:r>
            <a:r>
              <a:rPr lang="nl-NL" sz="2000" dirty="0">
                <a:solidFill>
                  <a:srgbClr val="FF0000"/>
                </a:solidFill>
              </a:rPr>
              <a:t>: </a:t>
            </a:r>
            <a:r>
              <a:rPr lang="en-US" sz="2000" dirty="0" err="1">
                <a:solidFill>
                  <a:srgbClr val="FF0000"/>
                </a:solidFill>
              </a:rPr>
              <a:t>Lớp</a:t>
            </a:r>
            <a:r>
              <a:rPr lang="en-US" sz="2000" dirty="0">
                <a:solidFill>
                  <a:srgbClr val="FF0000"/>
                </a:solidFill>
              </a:rPr>
              <a:t> </a:t>
            </a:r>
            <a:r>
              <a:rPr lang="en-US" sz="2000" dirty="0" err="1">
                <a:solidFill>
                  <a:srgbClr val="FF0000"/>
                </a:solidFill>
              </a:rPr>
              <a:t>ghép</a:t>
            </a:r>
            <a:r>
              <a:rPr lang="en-US" sz="2000" dirty="0">
                <a:solidFill>
                  <a:srgbClr val="FF0000"/>
                </a:solidFill>
              </a:rPr>
              <a:t> 2 </a:t>
            </a:r>
            <a:r>
              <a:rPr lang="en-US" sz="2000" dirty="0" err="1">
                <a:solidFill>
                  <a:srgbClr val="FF0000"/>
                </a:solidFill>
              </a:rPr>
              <a:t>độ</a:t>
            </a:r>
            <a:r>
              <a:rPr lang="en-US" sz="2000" dirty="0">
                <a:solidFill>
                  <a:srgbClr val="FF0000"/>
                </a:solidFill>
              </a:rPr>
              <a:t> </a:t>
            </a:r>
            <a:r>
              <a:rPr lang="en-US" sz="2000" dirty="0" err="1">
                <a:solidFill>
                  <a:srgbClr val="FF0000"/>
                </a:solidFill>
              </a:rPr>
              <a:t>tuổi</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trẻ</a:t>
            </a:r>
            <a:r>
              <a:rPr lang="en-US" sz="2000" dirty="0">
                <a:solidFill>
                  <a:srgbClr val="FF0000"/>
                </a:solidFill>
              </a:rPr>
              <a:t> ở </a:t>
            </a:r>
            <a:r>
              <a:rPr lang="en-US" sz="2000" dirty="0" err="1">
                <a:solidFill>
                  <a:srgbClr val="FF0000"/>
                </a:solidFill>
              </a:rPr>
              <a:t>trên</a:t>
            </a:r>
            <a:r>
              <a:rPr lang="en-US" sz="2000" dirty="0">
                <a:solidFill>
                  <a:srgbClr val="FF0000"/>
                </a:solidFill>
              </a:rPr>
              <a:t> </a:t>
            </a:r>
            <a:r>
              <a:rPr lang="en-US" sz="2000" dirty="0" err="1">
                <a:solidFill>
                  <a:srgbClr val="FF0000"/>
                </a:solidFill>
              </a:rPr>
              <a:t>lớp</a:t>
            </a:r>
            <a:r>
              <a:rPr lang="en-US" sz="2000" dirty="0">
                <a:solidFill>
                  <a:srgbClr val="FF0000"/>
                </a:solidFill>
              </a:rPr>
              <a:t> </a:t>
            </a:r>
            <a:r>
              <a:rPr lang="en-US" sz="2000" dirty="0" err="1">
                <a:solidFill>
                  <a:srgbClr val="FF0000"/>
                </a:solidFill>
              </a:rPr>
              <a:t>còn</a:t>
            </a:r>
            <a:r>
              <a:rPr lang="en-US" sz="2000" dirty="0">
                <a:solidFill>
                  <a:srgbClr val="FF0000"/>
                </a:solidFill>
              </a:rPr>
              <a:t> </a:t>
            </a:r>
            <a:r>
              <a:rPr lang="en-US" sz="2000" dirty="0" err="1">
                <a:solidFill>
                  <a:srgbClr val="FF0000"/>
                </a:solidFill>
              </a:rPr>
              <a:t>đông</a:t>
            </a:r>
            <a:r>
              <a:rPr lang="en-US" sz="2000" dirty="0">
                <a:solidFill>
                  <a:srgbClr val="FF0000"/>
                </a:solidFill>
              </a:rPr>
              <a:t>, </a:t>
            </a:r>
            <a:r>
              <a:rPr lang="en-US" sz="2000" dirty="0" err="1">
                <a:solidFill>
                  <a:srgbClr val="FF0000"/>
                </a:solidFill>
              </a:rPr>
              <a:t>nhận</a:t>
            </a:r>
            <a:r>
              <a:rPr lang="en-US" sz="2000" dirty="0">
                <a:solidFill>
                  <a:srgbClr val="FF0000"/>
                </a:solidFill>
              </a:rPr>
              <a:t> </a:t>
            </a:r>
            <a:r>
              <a:rPr lang="en-US" sz="2000" dirty="0" err="1">
                <a:solidFill>
                  <a:srgbClr val="FF0000"/>
                </a:solidFill>
              </a:rPr>
              <a:t>thức</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trẻ</a:t>
            </a:r>
            <a:r>
              <a:rPr lang="en-US" sz="2000" dirty="0">
                <a:solidFill>
                  <a:srgbClr val="FF0000"/>
                </a:solidFill>
              </a:rPr>
              <a:t> </a:t>
            </a:r>
            <a:r>
              <a:rPr lang="en-US" sz="2000" dirty="0" err="1">
                <a:solidFill>
                  <a:srgbClr val="FF0000"/>
                </a:solidFill>
              </a:rPr>
              <a:t>không</a:t>
            </a:r>
            <a:r>
              <a:rPr lang="en-US" sz="2000" dirty="0">
                <a:solidFill>
                  <a:srgbClr val="FF0000"/>
                </a:solidFill>
              </a:rPr>
              <a:t> </a:t>
            </a:r>
            <a:r>
              <a:rPr lang="en-US" sz="2000" dirty="0" err="1">
                <a:solidFill>
                  <a:srgbClr val="FF0000"/>
                </a:solidFill>
              </a:rPr>
              <a:t>đồng</a:t>
            </a:r>
            <a:r>
              <a:rPr lang="en-US" sz="2000" dirty="0">
                <a:solidFill>
                  <a:srgbClr val="FF0000"/>
                </a:solidFill>
              </a:rPr>
              <a:t> </a:t>
            </a:r>
            <a:r>
              <a:rPr lang="en-US" sz="2000" dirty="0" err="1">
                <a:solidFill>
                  <a:srgbClr val="FF0000"/>
                </a:solidFill>
              </a:rPr>
              <a:t>đều</a:t>
            </a:r>
            <a:r>
              <a:rPr lang="en-US" sz="2000" dirty="0">
                <a:solidFill>
                  <a:srgbClr val="FF0000"/>
                </a:solidFill>
              </a:rPr>
              <a:t>.</a:t>
            </a:r>
          </a:p>
          <a:p>
            <a:r>
              <a:rPr lang="en-US" sz="2000" dirty="0" err="1">
                <a:solidFill>
                  <a:srgbClr val="FF0000"/>
                </a:solidFill>
              </a:rPr>
              <a:t>Một</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trẻ</a:t>
            </a:r>
            <a:r>
              <a:rPr lang="en-US" sz="2000" dirty="0">
                <a:solidFill>
                  <a:srgbClr val="FF0000"/>
                </a:solidFill>
              </a:rPr>
              <a:t> </a:t>
            </a:r>
            <a:r>
              <a:rPr lang="en-US" sz="2000" dirty="0" err="1">
                <a:solidFill>
                  <a:srgbClr val="FF0000"/>
                </a:solidFill>
              </a:rPr>
              <a:t>chưa</a:t>
            </a:r>
            <a:r>
              <a:rPr lang="en-US" sz="2000" dirty="0">
                <a:solidFill>
                  <a:srgbClr val="FF0000"/>
                </a:solidFill>
              </a:rPr>
              <a:t> </a:t>
            </a:r>
            <a:r>
              <a:rPr lang="en-US" sz="2000" dirty="0" err="1">
                <a:solidFill>
                  <a:srgbClr val="FF0000"/>
                </a:solidFill>
              </a:rPr>
              <a:t>có</a:t>
            </a:r>
            <a:r>
              <a:rPr lang="en-US" sz="2000" dirty="0">
                <a:solidFill>
                  <a:srgbClr val="FF0000"/>
                </a:solidFill>
              </a:rPr>
              <a:t> </a:t>
            </a:r>
            <a:r>
              <a:rPr lang="en-US" sz="2000" dirty="0" err="1">
                <a:solidFill>
                  <a:srgbClr val="FF0000"/>
                </a:solidFill>
              </a:rPr>
              <a:t>thói</a:t>
            </a:r>
            <a:r>
              <a:rPr lang="en-US" sz="2000" dirty="0">
                <a:solidFill>
                  <a:srgbClr val="FF0000"/>
                </a:solidFill>
              </a:rPr>
              <a:t> </a:t>
            </a:r>
            <a:r>
              <a:rPr lang="en-US" sz="2000" dirty="0" err="1">
                <a:solidFill>
                  <a:srgbClr val="FF0000"/>
                </a:solidFill>
              </a:rPr>
              <a:t>quen</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nề</a:t>
            </a:r>
            <a:r>
              <a:rPr lang="en-US" sz="2000" dirty="0">
                <a:solidFill>
                  <a:srgbClr val="FF0000"/>
                </a:solidFill>
              </a:rPr>
              <a:t> </a:t>
            </a:r>
            <a:r>
              <a:rPr lang="en-US" sz="2000" dirty="0" err="1">
                <a:solidFill>
                  <a:srgbClr val="FF0000"/>
                </a:solidFill>
              </a:rPr>
              <a:t>nếp</a:t>
            </a:r>
            <a:r>
              <a:rPr lang="en-US" sz="2000" dirty="0">
                <a:solidFill>
                  <a:srgbClr val="FF0000"/>
                </a:solidFill>
              </a:rPr>
              <a:t> </a:t>
            </a:r>
            <a:r>
              <a:rPr lang="en-US" sz="2000" dirty="0" err="1">
                <a:solidFill>
                  <a:srgbClr val="FF0000"/>
                </a:solidFill>
              </a:rPr>
              <a:t>học</a:t>
            </a:r>
            <a:r>
              <a:rPr lang="en-US" sz="2000" dirty="0">
                <a:solidFill>
                  <a:srgbClr val="FF0000"/>
                </a:solidFill>
              </a:rPr>
              <a:t>, </a:t>
            </a:r>
            <a:r>
              <a:rPr lang="en-US" sz="2000" dirty="0" err="1">
                <a:solidFill>
                  <a:srgbClr val="FF0000"/>
                </a:solidFill>
              </a:rPr>
              <a:t>nhút</a:t>
            </a:r>
            <a:r>
              <a:rPr lang="en-US" sz="2000" dirty="0">
                <a:solidFill>
                  <a:srgbClr val="FF0000"/>
                </a:solidFill>
              </a:rPr>
              <a:t> </a:t>
            </a:r>
            <a:r>
              <a:rPr lang="en-US" sz="2000" dirty="0" err="1">
                <a:solidFill>
                  <a:srgbClr val="FF0000"/>
                </a:solidFill>
              </a:rPr>
              <a:t>nhát</a:t>
            </a:r>
            <a:r>
              <a:rPr lang="en-US" sz="2000" dirty="0">
                <a:solidFill>
                  <a:srgbClr val="FF0000"/>
                </a:solidFill>
              </a:rPr>
              <a:t>, </a:t>
            </a:r>
            <a:r>
              <a:rPr lang="en-US" sz="2000" dirty="0" err="1">
                <a:solidFill>
                  <a:srgbClr val="FF0000"/>
                </a:solidFill>
              </a:rPr>
              <a:t>thụ</a:t>
            </a:r>
            <a:r>
              <a:rPr lang="en-US" sz="2000" dirty="0">
                <a:solidFill>
                  <a:srgbClr val="FF0000"/>
                </a:solidFill>
              </a:rPr>
              <a:t> </a:t>
            </a:r>
            <a:r>
              <a:rPr lang="en-US" sz="2000" dirty="0" err="1">
                <a:solidFill>
                  <a:srgbClr val="FF0000"/>
                </a:solidFill>
              </a:rPr>
              <a:t>động</a:t>
            </a:r>
            <a:r>
              <a:rPr lang="en-US" sz="2000" dirty="0">
                <a:solidFill>
                  <a:srgbClr val="FF0000"/>
                </a:solidFill>
              </a:rPr>
              <a:t>, </a:t>
            </a:r>
            <a:r>
              <a:rPr lang="en-US" sz="2000" dirty="0" err="1">
                <a:solidFill>
                  <a:srgbClr val="FF0000"/>
                </a:solidFill>
              </a:rPr>
              <a:t>chưa</a:t>
            </a:r>
            <a:r>
              <a:rPr lang="en-US" sz="2000" dirty="0">
                <a:solidFill>
                  <a:srgbClr val="FF0000"/>
                </a:solidFill>
              </a:rPr>
              <a:t> </a:t>
            </a:r>
            <a:r>
              <a:rPr lang="en-US" sz="2000" dirty="0" err="1">
                <a:solidFill>
                  <a:srgbClr val="FF0000"/>
                </a:solidFill>
              </a:rPr>
              <a:t>tích</a:t>
            </a:r>
            <a:r>
              <a:rPr lang="en-US" sz="2000" dirty="0">
                <a:solidFill>
                  <a:srgbClr val="FF0000"/>
                </a:solidFill>
              </a:rPr>
              <a:t> </a:t>
            </a:r>
            <a:r>
              <a:rPr lang="en-US" sz="2000" dirty="0" err="1">
                <a:solidFill>
                  <a:srgbClr val="FF0000"/>
                </a:solidFill>
              </a:rPr>
              <a:t>cực</a:t>
            </a:r>
            <a:r>
              <a:rPr lang="en-US" sz="2000" dirty="0">
                <a:solidFill>
                  <a:srgbClr val="FF0000"/>
                </a:solidFill>
              </a:rPr>
              <a:t> </a:t>
            </a:r>
            <a:r>
              <a:rPr lang="en-US" sz="2000" dirty="0" err="1">
                <a:solidFill>
                  <a:srgbClr val="FF0000"/>
                </a:solidFill>
              </a:rPr>
              <a:t>tham</a:t>
            </a:r>
            <a:r>
              <a:rPr lang="en-US" sz="2000" dirty="0">
                <a:solidFill>
                  <a:srgbClr val="FF0000"/>
                </a:solidFill>
              </a:rPr>
              <a:t> </a:t>
            </a:r>
            <a:r>
              <a:rPr lang="en-US" sz="2000" dirty="0" err="1">
                <a:solidFill>
                  <a:srgbClr val="FF0000"/>
                </a:solidFill>
              </a:rPr>
              <a:t>gia</a:t>
            </a:r>
            <a:r>
              <a:rPr lang="en-US" sz="2000" dirty="0">
                <a:solidFill>
                  <a:srgbClr val="FF0000"/>
                </a:solidFill>
              </a:rPr>
              <a:t> </a:t>
            </a:r>
            <a:r>
              <a:rPr lang="en-US" sz="2000" dirty="0" err="1">
                <a:solidFill>
                  <a:srgbClr val="FF0000"/>
                </a:solidFill>
              </a:rPr>
              <a:t>hoạt</a:t>
            </a:r>
            <a:r>
              <a:rPr lang="en-US" sz="2000" dirty="0">
                <a:solidFill>
                  <a:srgbClr val="FF0000"/>
                </a:solidFill>
              </a:rPr>
              <a:t> </a:t>
            </a:r>
            <a:r>
              <a:rPr lang="en-US" sz="2000" dirty="0" err="1">
                <a:solidFill>
                  <a:srgbClr val="FF0000"/>
                </a:solidFill>
              </a:rPr>
              <a:t>động</a:t>
            </a:r>
            <a:r>
              <a:rPr lang="en-US" sz="2000" dirty="0">
                <a:solidFill>
                  <a:srgbClr val="FF0000"/>
                </a:solidFill>
              </a:rPr>
              <a:t> </a:t>
            </a:r>
            <a:r>
              <a:rPr lang="en-US" sz="2000" dirty="0" err="1">
                <a:solidFill>
                  <a:srgbClr val="FF0000"/>
                </a:solidFill>
              </a:rPr>
              <a:t>trải</a:t>
            </a:r>
            <a:r>
              <a:rPr lang="en-US" sz="2000" dirty="0">
                <a:solidFill>
                  <a:srgbClr val="FF0000"/>
                </a:solidFill>
              </a:rPr>
              <a:t> </a:t>
            </a:r>
            <a:r>
              <a:rPr lang="en-US" sz="2000" dirty="0" err="1">
                <a:solidFill>
                  <a:srgbClr val="FF0000"/>
                </a:solidFill>
              </a:rPr>
              <a:t>nghiệm</a:t>
            </a:r>
            <a:r>
              <a:rPr lang="en-US" sz="2000" dirty="0">
                <a:solidFill>
                  <a:srgbClr val="FF0000"/>
                </a:solidFill>
              </a:rPr>
              <a:t> </a:t>
            </a:r>
            <a:r>
              <a:rPr lang="en-US" sz="2000" dirty="0" err="1">
                <a:solidFill>
                  <a:srgbClr val="FF0000"/>
                </a:solidFill>
              </a:rPr>
              <a:t>giáo</a:t>
            </a:r>
            <a:r>
              <a:rPr lang="en-US" sz="2000" dirty="0">
                <a:solidFill>
                  <a:srgbClr val="FF0000"/>
                </a:solidFill>
              </a:rPr>
              <a:t> </a:t>
            </a:r>
            <a:r>
              <a:rPr lang="en-US" sz="2000" dirty="0" err="1">
                <a:solidFill>
                  <a:srgbClr val="FF0000"/>
                </a:solidFill>
              </a:rPr>
              <a:t>dục</a:t>
            </a:r>
            <a:r>
              <a:rPr lang="en-US" sz="2000" dirty="0">
                <a:solidFill>
                  <a:srgbClr val="FF0000"/>
                </a:solidFill>
              </a:rPr>
              <a:t> </a:t>
            </a:r>
            <a:r>
              <a:rPr lang="en-US" sz="2000" dirty="0" err="1">
                <a:solidFill>
                  <a:srgbClr val="FF0000"/>
                </a:solidFill>
              </a:rPr>
              <a:t>kỹ</a:t>
            </a:r>
            <a:r>
              <a:rPr lang="en-US" sz="2000" dirty="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sống</a:t>
            </a:r>
            <a:r>
              <a:rPr lang="en-US" sz="2000" dirty="0">
                <a:solidFill>
                  <a:srgbClr val="FF0000"/>
                </a:solidFill>
              </a:rPr>
              <a:t>. </a:t>
            </a:r>
          </a:p>
          <a:p>
            <a:r>
              <a:rPr lang="en-US" sz="2000" dirty="0" err="1">
                <a:solidFill>
                  <a:srgbClr val="FF0000"/>
                </a:solidFill>
              </a:rPr>
              <a:t>Giáo</a:t>
            </a:r>
            <a:r>
              <a:rPr lang="en-US" sz="2000" dirty="0">
                <a:solidFill>
                  <a:srgbClr val="FF0000"/>
                </a:solidFill>
              </a:rPr>
              <a:t> </a:t>
            </a:r>
            <a:r>
              <a:rPr lang="en-US" sz="2000" dirty="0" err="1">
                <a:solidFill>
                  <a:srgbClr val="FF0000"/>
                </a:solidFill>
              </a:rPr>
              <a:t>viên</a:t>
            </a:r>
            <a:r>
              <a:rPr lang="en-US" sz="2000" dirty="0">
                <a:solidFill>
                  <a:srgbClr val="FF0000"/>
                </a:solidFill>
              </a:rPr>
              <a:t> </a:t>
            </a:r>
            <a:r>
              <a:rPr lang="en-US" sz="2000" dirty="0" err="1">
                <a:solidFill>
                  <a:srgbClr val="FF0000"/>
                </a:solidFill>
              </a:rPr>
              <a:t>đôi</a:t>
            </a:r>
            <a:r>
              <a:rPr lang="en-US" sz="2000" dirty="0">
                <a:solidFill>
                  <a:srgbClr val="FF0000"/>
                </a:solidFill>
              </a:rPr>
              <a:t> </a:t>
            </a:r>
            <a:r>
              <a:rPr lang="en-US" sz="2000" dirty="0" err="1">
                <a:solidFill>
                  <a:srgbClr val="FF0000"/>
                </a:solidFill>
              </a:rPr>
              <a:t>khi</a:t>
            </a:r>
            <a:r>
              <a:rPr lang="en-US" sz="2000" dirty="0">
                <a:solidFill>
                  <a:srgbClr val="FF0000"/>
                </a:solidFill>
              </a:rPr>
              <a:t> </a:t>
            </a:r>
            <a:r>
              <a:rPr lang="en-US" sz="2000" dirty="0" err="1">
                <a:solidFill>
                  <a:srgbClr val="FF0000"/>
                </a:solidFill>
              </a:rPr>
              <a:t>còn</a:t>
            </a:r>
            <a:r>
              <a:rPr lang="en-US" sz="2000" dirty="0">
                <a:solidFill>
                  <a:srgbClr val="FF0000"/>
                </a:solidFill>
              </a:rPr>
              <a:t> </a:t>
            </a:r>
            <a:r>
              <a:rPr lang="en-US" sz="2000" dirty="0" err="1">
                <a:solidFill>
                  <a:srgbClr val="FF0000"/>
                </a:solidFill>
              </a:rPr>
              <a:t>lúng</a:t>
            </a:r>
            <a:r>
              <a:rPr lang="en-US" sz="2000" dirty="0">
                <a:solidFill>
                  <a:srgbClr val="FF0000"/>
                </a:solidFill>
              </a:rPr>
              <a:t> </a:t>
            </a:r>
            <a:r>
              <a:rPr lang="en-US" sz="2000" dirty="0" err="1">
                <a:solidFill>
                  <a:srgbClr val="FF0000"/>
                </a:solidFill>
              </a:rPr>
              <a:t>túng</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soạn</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giảng</a:t>
            </a:r>
            <a:r>
              <a:rPr lang="en-US" sz="2000" dirty="0">
                <a:solidFill>
                  <a:srgbClr val="FF0000"/>
                </a:solidFill>
              </a:rPr>
              <a:t> </a:t>
            </a:r>
            <a:r>
              <a:rPr lang="en-US" sz="2000" dirty="0" err="1">
                <a:solidFill>
                  <a:srgbClr val="FF0000"/>
                </a:solidFill>
              </a:rPr>
              <a:t>dạy</a:t>
            </a:r>
            <a:r>
              <a:rPr lang="en-US" sz="2000" dirty="0">
                <a:solidFill>
                  <a:srgbClr val="FF0000"/>
                </a:solidFill>
              </a:rPr>
              <a:t>, </a:t>
            </a:r>
            <a:r>
              <a:rPr lang="en-US" sz="2000" dirty="0" err="1">
                <a:solidFill>
                  <a:srgbClr val="FF0000"/>
                </a:solidFill>
              </a:rPr>
              <a:t>chưa</a:t>
            </a:r>
            <a:r>
              <a:rPr lang="en-US" sz="2000" dirty="0">
                <a:solidFill>
                  <a:srgbClr val="FF0000"/>
                </a:solidFill>
              </a:rPr>
              <a:t> </a:t>
            </a:r>
            <a:r>
              <a:rPr lang="en-US" sz="2000" dirty="0" err="1">
                <a:solidFill>
                  <a:srgbClr val="FF0000"/>
                </a:solidFill>
              </a:rPr>
              <a:t>thu</a:t>
            </a:r>
            <a:r>
              <a:rPr lang="en-US" sz="2000" dirty="0">
                <a:solidFill>
                  <a:srgbClr val="FF0000"/>
                </a:solidFill>
              </a:rPr>
              <a:t> </a:t>
            </a:r>
            <a:r>
              <a:rPr lang="en-US" sz="2000" dirty="0" err="1">
                <a:solidFill>
                  <a:srgbClr val="FF0000"/>
                </a:solidFill>
              </a:rPr>
              <a:t>hút</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gây</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hứng</a:t>
            </a:r>
            <a:r>
              <a:rPr lang="en-US" sz="2000" dirty="0">
                <a:solidFill>
                  <a:srgbClr val="FF0000"/>
                </a:solidFill>
              </a:rPr>
              <a:t> </a:t>
            </a:r>
            <a:r>
              <a:rPr lang="en-US" sz="2000" dirty="0" err="1">
                <a:solidFill>
                  <a:srgbClr val="FF0000"/>
                </a:solidFill>
              </a:rPr>
              <a:t>thú</a:t>
            </a:r>
            <a:r>
              <a:rPr lang="en-US" sz="2000" dirty="0">
                <a:solidFill>
                  <a:srgbClr val="FF0000"/>
                </a:solidFill>
              </a:rPr>
              <a:t> </a:t>
            </a:r>
            <a:r>
              <a:rPr lang="en-US" sz="2000" dirty="0" err="1">
                <a:solidFill>
                  <a:srgbClr val="FF0000"/>
                </a:solidFill>
              </a:rPr>
              <a:t>cho</a:t>
            </a:r>
            <a:r>
              <a:rPr lang="en-US" sz="2000" dirty="0">
                <a:solidFill>
                  <a:srgbClr val="FF0000"/>
                </a:solidFill>
              </a:rPr>
              <a:t> </a:t>
            </a:r>
            <a:r>
              <a:rPr lang="en-US" sz="2000" dirty="0" err="1">
                <a:solidFill>
                  <a:srgbClr val="FF0000"/>
                </a:solidFill>
              </a:rPr>
              <a:t>trẻ</a:t>
            </a:r>
            <a:r>
              <a:rPr lang="en-US" sz="2000" dirty="0">
                <a:solidFill>
                  <a:srgbClr val="FF0000"/>
                </a:solidFill>
              </a:rPr>
              <a:t>.</a:t>
            </a:r>
          </a:p>
          <a:p>
            <a:r>
              <a:rPr lang="en-US" sz="2000" dirty="0" err="1">
                <a:solidFill>
                  <a:srgbClr val="FF0000"/>
                </a:solidFill>
              </a:rPr>
              <a:t>Còn</a:t>
            </a:r>
            <a:r>
              <a:rPr lang="en-US" sz="2000" dirty="0">
                <a:solidFill>
                  <a:srgbClr val="FF0000"/>
                </a:solidFill>
              </a:rPr>
              <a:t> </a:t>
            </a:r>
            <a:r>
              <a:rPr lang="en-US" sz="2000" dirty="0" err="1">
                <a:solidFill>
                  <a:srgbClr val="FF0000"/>
                </a:solidFill>
              </a:rPr>
              <a:t>một</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phụ</a:t>
            </a:r>
            <a:r>
              <a:rPr lang="en-US" sz="2000" dirty="0">
                <a:solidFill>
                  <a:srgbClr val="FF0000"/>
                </a:solidFill>
              </a:rPr>
              <a:t> </a:t>
            </a:r>
            <a:r>
              <a:rPr lang="en-US" sz="2000" dirty="0" err="1">
                <a:solidFill>
                  <a:srgbClr val="FF0000"/>
                </a:solidFill>
              </a:rPr>
              <a:t>huynh</a:t>
            </a:r>
            <a:r>
              <a:rPr lang="en-US" sz="2000" dirty="0">
                <a:solidFill>
                  <a:srgbClr val="FF0000"/>
                </a:solidFill>
              </a:rPr>
              <a:t> </a:t>
            </a:r>
            <a:r>
              <a:rPr lang="en-US" sz="2000" dirty="0" err="1">
                <a:solidFill>
                  <a:srgbClr val="FF0000"/>
                </a:solidFill>
              </a:rPr>
              <a:t>đi</a:t>
            </a:r>
            <a:r>
              <a:rPr lang="en-US" sz="2000" dirty="0">
                <a:solidFill>
                  <a:srgbClr val="FF0000"/>
                </a:solidFill>
              </a:rPr>
              <a:t> </a:t>
            </a:r>
            <a:r>
              <a:rPr lang="en-US" sz="2000" dirty="0" err="1">
                <a:solidFill>
                  <a:srgbClr val="FF0000"/>
                </a:solidFill>
              </a:rPr>
              <a:t>làm</a:t>
            </a:r>
            <a:r>
              <a:rPr lang="en-US" sz="2000" dirty="0">
                <a:solidFill>
                  <a:srgbClr val="FF0000"/>
                </a:solidFill>
              </a:rPr>
              <a:t> </a:t>
            </a:r>
            <a:r>
              <a:rPr lang="en-US" sz="2000" dirty="0" err="1">
                <a:solidFill>
                  <a:srgbClr val="FF0000"/>
                </a:solidFill>
              </a:rPr>
              <a:t>xa</a:t>
            </a:r>
            <a:r>
              <a:rPr lang="en-US" sz="2000" dirty="0">
                <a:solidFill>
                  <a:srgbClr val="FF0000"/>
                </a:solidFill>
              </a:rPr>
              <a:t> </a:t>
            </a:r>
            <a:r>
              <a:rPr lang="en-US" sz="2000" dirty="0" err="1">
                <a:solidFill>
                  <a:srgbClr val="FF0000"/>
                </a:solidFill>
              </a:rPr>
              <a:t>nhà</a:t>
            </a:r>
            <a:r>
              <a:rPr lang="en-US" sz="2000" dirty="0">
                <a:solidFill>
                  <a:srgbClr val="FF0000"/>
                </a:solidFill>
              </a:rPr>
              <a:t>, </a:t>
            </a:r>
            <a:r>
              <a:rPr lang="en-US" sz="2000" dirty="0" err="1">
                <a:solidFill>
                  <a:srgbClr val="FF0000"/>
                </a:solidFill>
              </a:rPr>
              <a:t>không</a:t>
            </a:r>
            <a:r>
              <a:rPr lang="en-US" sz="2000" dirty="0">
                <a:solidFill>
                  <a:srgbClr val="FF0000"/>
                </a:solidFill>
              </a:rPr>
              <a:t> </a:t>
            </a:r>
            <a:r>
              <a:rPr lang="en-US" sz="2000" dirty="0" err="1">
                <a:solidFill>
                  <a:srgbClr val="FF0000"/>
                </a:solidFill>
              </a:rPr>
              <a:t>có</a:t>
            </a:r>
            <a:r>
              <a:rPr lang="en-US" sz="2000" dirty="0">
                <a:solidFill>
                  <a:srgbClr val="FF0000"/>
                </a:solidFill>
              </a:rPr>
              <a:t> </a:t>
            </a:r>
            <a:r>
              <a:rPr lang="en-US" sz="2000" dirty="0" err="1">
                <a:solidFill>
                  <a:srgbClr val="FF0000"/>
                </a:solidFill>
              </a:rPr>
              <a:t>thời</a:t>
            </a:r>
            <a:r>
              <a:rPr lang="en-US" sz="2000" dirty="0">
                <a:solidFill>
                  <a:srgbClr val="FF0000"/>
                </a:solidFill>
              </a:rPr>
              <a:t> </a:t>
            </a:r>
            <a:r>
              <a:rPr lang="en-US" sz="2000" dirty="0" err="1">
                <a:solidFill>
                  <a:srgbClr val="FF0000"/>
                </a:solidFill>
              </a:rPr>
              <a:t>gian</a:t>
            </a:r>
            <a:r>
              <a:rPr lang="en-US" sz="2000" dirty="0">
                <a:solidFill>
                  <a:srgbClr val="FF0000"/>
                </a:solidFill>
              </a:rPr>
              <a:t> </a:t>
            </a:r>
            <a:r>
              <a:rPr lang="en-US" sz="2000" dirty="0" err="1">
                <a:solidFill>
                  <a:srgbClr val="FF0000"/>
                </a:solidFill>
              </a:rPr>
              <a:t>chăm</a:t>
            </a:r>
            <a:r>
              <a:rPr lang="en-US" sz="2000" dirty="0">
                <a:solidFill>
                  <a:srgbClr val="FF0000"/>
                </a:solidFill>
              </a:rPr>
              <a:t> </a:t>
            </a:r>
            <a:r>
              <a:rPr lang="en-US" sz="2000" dirty="0" err="1">
                <a:solidFill>
                  <a:srgbClr val="FF0000"/>
                </a:solidFill>
              </a:rPr>
              <a:t>sóc</a:t>
            </a:r>
            <a:r>
              <a:rPr lang="en-US" sz="2000" dirty="0">
                <a:solidFill>
                  <a:srgbClr val="FF0000"/>
                </a:solidFill>
              </a:rPr>
              <a:t> </a:t>
            </a:r>
            <a:r>
              <a:rPr lang="en-US" sz="2000" dirty="0" err="1">
                <a:solidFill>
                  <a:srgbClr val="FF0000"/>
                </a:solidFill>
              </a:rPr>
              <a:t>quan</a:t>
            </a:r>
            <a:r>
              <a:rPr lang="en-US" sz="2000" dirty="0">
                <a:solidFill>
                  <a:srgbClr val="FF0000"/>
                </a:solidFill>
              </a:rPr>
              <a:t> </a:t>
            </a:r>
            <a:r>
              <a:rPr lang="en-US" sz="2000" dirty="0" err="1">
                <a:solidFill>
                  <a:srgbClr val="FF0000"/>
                </a:solidFill>
              </a:rPr>
              <a:t>tâm</a:t>
            </a:r>
            <a:r>
              <a:rPr lang="en-US" sz="2000" dirty="0">
                <a:solidFill>
                  <a:srgbClr val="FF0000"/>
                </a:solidFill>
              </a:rPr>
              <a:t> </a:t>
            </a:r>
            <a:r>
              <a:rPr lang="en-US" sz="2000" dirty="0" err="1">
                <a:solidFill>
                  <a:srgbClr val="FF0000"/>
                </a:solidFill>
              </a:rPr>
              <a:t>đến</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giáo</a:t>
            </a:r>
            <a:r>
              <a:rPr lang="en-US" sz="2000" dirty="0">
                <a:solidFill>
                  <a:srgbClr val="FF0000"/>
                </a:solidFill>
              </a:rPr>
              <a:t> </a:t>
            </a:r>
            <a:r>
              <a:rPr lang="en-US" sz="2000" dirty="0" err="1">
                <a:solidFill>
                  <a:srgbClr val="FF0000"/>
                </a:solidFill>
              </a:rPr>
              <a:t>dục</a:t>
            </a:r>
            <a:r>
              <a:rPr lang="en-US" sz="2000" dirty="0">
                <a:solidFill>
                  <a:srgbClr val="FF0000"/>
                </a:solidFill>
              </a:rPr>
              <a:t> </a:t>
            </a:r>
            <a:r>
              <a:rPr lang="en-US" sz="2000" dirty="0" err="1">
                <a:solidFill>
                  <a:srgbClr val="FF0000"/>
                </a:solidFill>
              </a:rPr>
              <a:t>kỹ</a:t>
            </a:r>
            <a:r>
              <a:rPr lang="en-US" sz="2000" dirty="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sống</a:t>
            </a:r>
            <a:r>
              <a:rPr lang="en-US" sz="2000" dirty="0">
                <a:solidFill>
                  <a:srgbClr val="FF0000"/>
                </a:solidFill>
              </a:rPr>
              <a:t> </a:t>
            </a:r>
            <a:r>
              <a:rPr lang="en-US" sz="2000" dirty="0" err="1">
                <a:solidFill>
                  <a:srgbClr val="FF0000"/>
                </a:solidFill>
              </a:rPr>
              <a:t>cho</a:t>
            </a:r>
            <a:r>
              <a:rPr lang="en-US" sz="2000" dirty="0">
                <a:solidFill>
                  <a:srgbClr val="FF0000"/>
                </a:solidFill>
              </a:rPr>
              <a:t> </a:t>
            </a:r>
            <a:r>
              <a:rPr lang="en-US" sz="2000" dirty="0" err="1">
                <a:solidFill>
                  <a:srgbClr val="FF0000"/>
                </a:solidFill>
              </a:rPr>
              <a:t>trẻ</a:t>
            </a:r>
            <a:r>
              <a:rPr lang="en-US" sz="2000" dirty="0">
                <a:solidFill>
                  <a:srgbClr val="FF0000"/>
                </a:solidFill>
              </a:rPr>
              <a:t>.</a:t>
            </a:r>
          </a:p>
          <a:p>
            <a:r>
              <a:rPr lang="vi-VN" sz="2000" dirty="0">
                <a:solidFill>
                  <a:srgbClr val="FF0000"/>
                </a:solidFill>
                <a:latin typeface="+mj-lt"/>
              </a:rPr>
              <a:t>Đầu năm với tổng số trẻ </a:t>
            </a:r>
            <a:r>
              <a:rPr lang="nl-NL" sz="2000" dirty="0">
                <a:solidFill>
                  <a:srgbClr val="FF0000"/>
                </a:solidFill>
                <a:latin typeface="+mj-lt"/>
              </a:rPr>
              <a:t>22</a:t>
            </a:r>
            <a:r>
              <a:rPr lang="vi-VN" sz="2000" dirty="0">
                <a:solidFill>
                  <a:srgbClr val="FF0000"/>
                </a:solidFill>
                <a:latin typeface="+mj-lt"/>
              </a:rPr>
              <a:t> cháu</a:t>
            </a:r>
            <a:r>
              <a:rPr lang="nl-NL" sz="2000" dirty="0">
                <a:solidFill>
                  <a:srgbClr val="FF0000"/>
                </a:solidFill>
                <a:latin typeface="+mj-lt"/>
              </a:rPr>
              <a:t>. Trẻ lớp ghép 2 độ tuổi, 2 trẻ lần đầu tiên ra lớp, một số trẻ </a:t>
            </a:r>
            <a:r>
              <a:rPr lang="vi-VN" sz="2000" dirty="0">
                <a:solidFill>
                  <a:srgbClr val="FF0000"/>
                </a:solidFill>
                <a:latin typeface="+mj-lt"/>
              </a:rPr>
              <a:t>b</a:t>
            </a:r>
            <a:r>
              <a:rPr lang="nl-NL" sz="2000" dirty="0">
                <a:solidFill>
                  <a:srgbClr val="FF0000"/>
                </a:solidFill>
                <a:latin typeface="+mj-lt"/>
              </a:rPr>
              <a:t>iểu hiện</a:t>
            </a:r>
            <a:r>
              <a:rPr lang="vi-VN" sz="2000" dirty="0">
                <a:solidFill>
                  <a:srgbClr val="FF0000"/>
                </a:solidFill>
                <a:latin typeface="+mj-lt"/>
              </a:rPr>
              <a:t> khủng hoảng, có nhiều trẻ tỏ ra </a:t>
            </a:r>
            <a:r>
              <a:rPr lang="nl-NL" sz="2000" dirty="0">
                <a:solidFill>
                  <a:srgbClr val="FF0000"/>
                </a:solidFill>
                <a:latin typeface="+mj-lt"/>
              </a:rPr>
              <a:t>hiếu động, </a:t>
            </a:r>
            <a:r>
              <a:rPr lang="vi-VN" sz="2000" dirty="0">
                <a:solidFill>
                  <a:srgbClr val="FF0000"/>
                </a:solidFill>
                <a:latin typeface="+mj-lt"/>
              </a:rPr>
              <a:t>không nghe lời cô</a:t>
            </a:r>
            <a:r>
              <a:rPr lang="nl-NL" sz="2000" dirty="0">
                <a:solidFill>
                  <a:srgbClr val="FF0000"/>
                </a:solidFill>
                <a:latin typeface="+mj-lt"/>
              </a:rPr>
              <a:t>, thiếu kỷ luật vì quen với môi trường được tự do ở nhà. Một số trẻ nói chưa rõ câu, phát âm chưa rõ ràng, không tập trung chú ý  nên rất khó tiếp nhận kiến thức để đạt mục tiêu.</a:t>
            </a:r>
          </a:p>
          <a:p>
            <a:r>
              <a:rPr lang="en-US" sz="2000" dirty="0">
                <a:solidFill>
                  <a:srgbClr val="FF0000"/>
                </a:solidFill>
              </a:rPr>
              <a:t>+ </a:t>
            </a:r>
            <a:r>
              <a:rPr lang="en-US" sz="2000" i="1" dirty="0" err="1">
                <a:solidFill>
                  <a:srgbClr val="FF0000"/>
                </a:solidFill>
              </a:rPr>
              <a:t>Về</a:t>
            </a:r>
            <a:r>
              <a:rPr lang="en-US" sz="2000" i="1" dirty="0">
                <a:solidFill>
                  <a:srgbClr val="FF0000"/>
                </a:solidFill>
              </a:rPr>
              <a:t> </a:t>
            </a:r>
            <a:r>
              <a:rPr lang="en-US" sz="2000" i="1" dirty="0" err="1">
                <a:solidFill>
                  <a:srgbClr val="FF0000"/>
                </a:solidFill>
              </a:rPr>
              <a:t>phụ</a:t>
            </a:r>
            <a:r>
              <a:rPr lang="en-US" sz="2000" i="1" dirty="0">
                <a:solidFill>
                  <a:srgbClr val="FF0000"/>
                </a:solidFill>
              </a:rPr>
              <a:t> </a:t>
            </a:r>
            <a:r>
              <a:rPr lang="en-US" sz="2000" i="1" dirty="0" err="1">
                <a:solidFill>
                  <a:srgbClr val="FF0000"/>
                </a:solidFill>
              </a:rPr>
              <a:t>huynh</a:t>
            </a:r>
            <a:r>
              <a:rPr lang="en-US" sz="2000" dirty="0">
                <a:solidFill>
                  <a:srgbClr val="FF0000"/>
                </a:solidFill>
              </a:rPr>
              <a:t>: </a:t>
            </a:r>
            <a:r>
              <a:rPr lang="pt-BR" sz="2000" dirty="0">
                <a:solidFill>
                  <a:srgbClr val="FF0000"/>
                </a:solidFill>
              </a:rPr>
              <a:t>Đa số phụ huynh chưa có nhận thức đúng đắn trong việc giáo dục kỹ năng sống cho trẻ, còn chiều chuộng trẻ quá nhiều. Và </a:t>
            </a:r>
            <a:r>
              <a:rPr lang="vi-VN" sz="2000" dirty="0">
                <a:solidFill>
                  <a:srgbClr val="FF0000"/>
                </a:solidFill>
              </a:rPr>
              <a:t>trong nhận thức của</a:t>
            </a:r>
            <a:r>
              <a:rPr lang="pt-BR" sz="2000" dirty="0">
                <a:solidFill>
                  <a:srgbClr val="FF0000"/>
                </a:solidFill>
              </a:rPr>
              <a:t> phụ huynh cho con đến trường ở độ tuổi này thì để chơi.</a:t>
            </a:r>
            <a:endParaRPr lang="vi-VN" sz="2000" dirty="0">
              <a:solidFill>
                <a:srgbClr val="FF0000"/>
              </a:solidFill>
            </a:endParaRPr>
          </a:p>
        </p:txBody>
      </p:sp>
      <p:sp>
        <p:nvSpPr>
          <p:cNvPr id="8" name="Down Arrow 7"/>
          <p:cNvSpPr/>
          <p:nvPr/>
        </p:nvSpPr>
        <p:spPr>
          <a:xfrm>
            <a:off x="3352800" y="0"/>
            <a:ext cx="2286000" cy="1447800"/>
          </a:xfrm>
          <a:prstGeom prst="downArrow">
            <a:avLst>
              <a:gd name="adj1" fmla="val 50000"/>
              <a:gd name="adj2" fmla="val 443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Khó</a:t>
            </a:r>
            <a:r>
              <a:rPr lang="en-US" sz="3200" dirty="0">
                <a:solidFill>
                  <a:srgbClr val="FF0000"/>
                </a:solidFill>
              </a:rPr>
              <a:t> </a:t>
            </a:r>
            <a:r>
              <a:rPr lang="en-US" sz="3200" dirty="0" err="1">
                <a:solidFill>
                  <a:srgbClr val="FF0000"/>
                </a:solidFill>
              </a:rPr>
              <a:t>khăn</a:t>
            </a:r>
            <a:endParaRPr lang="en-US" sz="3200" dirty="0">
              <a:solidFill>
                <a:srgbClr val="FF0000"/>
              </a:solidFill>
            </a:endParaRPr>
          </a:p>
        </p:txBody>
      </p:sp>
    </p:spTree>
    <p:extLst>
      <p:ext uri="{BB962C8B-B14F-4D97-AF65-F5344CB8AC3E}">
        <p14:creationId xmlns:p14="http://schemas.microsoft.com/office/powerpoint/2010/main" val="198453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500341363"/>
              </p:ext>
            </p:extLst>
          </p:nvPr>
        </p:nvGraphicFramePr>
        <p:xfrm>
          <a:off x="457198" y="274638"/>
          <a:ext cx="8229603" cy="6470430"/>
        </p:xfrm>
        <a:graphic>
          <a:graphicData uri="http://schemas.openxmlformats.org/drawingml/2006/table">
            <a:tbl>
              <a:tblPr firstRow="1" firstCol="1" bandRow="1">
                <a:tableStyleId>{5C22544A-7EE6-4342-B048-85BDC9FD1C3A}</a:tableStyleId>
              </a:tblPr>
              <a:tblGrid>
                <a:gridCol w="1238318">
                  <a:extLst>
                    <a:ext uri="{9D8B030D-6E8A-4147-A177-3AD203B41FA5}">
                      <a16:colId xmlns:a16="http://schemas.microsoft.com/office/drawing/2014/main" val="20000"/>
                    </a:ext>
                  </a:extLst>
                </a:gridCol>
                <a:gridCol w="3130933">
                  <a:extLst>
                    <a:ext uri="{9D8B030D-6E8A-4147-A177-3AD203B41FA5}">
                      <a16:colId xmlns:a16="http://schemas.microsoft.com/office/drawing/2014/main" val="20001"/>
                    </a:ext>
                  </a:extLst>
                </a:gridCol>
                <a:gridCol w="1238318">
                  <a:extLst>
                    <a:ext uri="{9D8B030D-6E8A-4147-A177-3AD203B41FA5}">
                      <a16:colId xmlns:a16="http://schemas.microsoft.com/office/drawing/2014/main" val="20002"/>
                    </a:ext>
                  </a:extLst>
                </a:gridCol>
                <a:gridCol w="1311017">
                  <a:extLst>
                    <a:ext uri="{9D8B030D-6E8A-4147-A177-3AD203B41FA5}">
                      <a16:colId xmlns:a16="http://schemas.microsoft.com/office/drawing/2014/main" val="20003"/>
                    </a:ext>
                  </a:extLst>
                </a:gridCol>
                <a:gridCol w="1311017">
                  <a:extLst>
                    <a:ext uri="{9D8B030D-6E8A-4147-A177-3AD203B41FA5}">
                      <a16:colId xmlns:a16="http://schemas.microsoft.com/office/drawing/2014/main" val="20004"/>
                    </a:ext>
                  </a:extLst>
                </a:gridCol>
              </a:tblGrid>
              <a:tr h="1115414">
                <a:tc rowSpan="2">
                  <a:txBody>
                    <a:bodyPr/>
                    <a:lstStyle/>
                    <a:p>
                      <a:pPr algn="ctr">
                        <a:lnSpc>
                          <a:spcPct val="115000"/>
                        </a:lnSpc>
                        <a:spcAft>
                          <a:spcPts val="0"/>
                        </a:spcAft>
                      </a:pPr>
                      <a:r>
                        <a:rPr lang="nl-NL" sz="2400" dirty="0">
                          <a:effectLst/>
                        </a:rPr>
                        <a:t> </a:t>
                      </a:r>
                      <a:endParaRPr lang="vi-VN" sz="2400" dirty="0">
                        <a:effectLst/>
                      </a:endParaRPr>
                    </a:p>
                    <a:p>
                      <a:pPr algn="ctr">
                        <a:lnSpc>
                          <a:spcPct val="115000"/>
                        </a:lnSpc>
                        <a:spcAft>
                          <a:spcPts val="0"/>
                        </a:spcAft>
                      </a:pPr>
                      <a:r>
                        <a:rPr lang="en-US" sz="2400" dirty="0" err="1">
                          <a:effectLst/>
                        </a:rPr>
                        <a:t>TT</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rowSpan="2">
                  <a:txBody>
                    <a:bodyPr/>
                    <a:lstStyle/>
                    <a:p>
                      <a:pPr marL="152400" indent="457200" algn="just">
                        <a:lnSpc>
                          <a:spcPct val="115000"/>
                        </a:lnSpc>
                        <a:spcAft>
                          <a:spcPts val="0"/>
                        </a:spcAft>
                        <a:tabLst>
                          <a:tab pos="3810000" algn="l"/>
                        </a:tabLst>
                      </a:pPr>
                      <a:r>
                        <a:rPr lang="en-US" sz="2400" dirty="0">
                          <a:effectLst/>
                        </a:rPr>
                        <a:t> </a:t>
                      </a:r>
                      <a:endParaRPr lang="vi-VN" sz="2400" dirty="0">
                        <a:effectLst/>
                      </a:endParaRPr>
                    </a:p>
                    <a:p>
                      <a:pPr marL="152400" algn="just">
                        <a:lnSpc>
                          <a:spcPct val="115000"/>
                        </a:lnSpc>
                        <a:spcAft>
                          <a:spcPts val="0"/>
                        </a:spcAft>
                        <a:tabLst>
                          <a:tab pos="3810000" algn="l"/>
                        </a:tabLst>
                      </a:pPr>
                      <a:r>
                        <a:rPr lang="en-US" sz="2400" dirty="0" err="1">
                          <a:effectLst/>
                        </a:rPr>
                        <a:t>Nội</a:t>
                      </a:r>
                      <a:r>
                        <a:rPr lang="en-US" sz="2400" dirty="0">
                          <a:effectLst/>
                        </a:rPr>
                        <a:t> dung </a:t>
                      </a:r>
                      <a:r>
                        <a:rPr lang="en-US" sz="2400" dirty="0" err="1">
                          <a:effectLst/>
                        </a:rPr>
                        <a:t>đánh</a:t>
                      </a:r>
                      <a:r>
                        <a:rPr lang="en-US" sz="2400" dirty="0">
                          <a:effectLst/>
                        </a:rPr>
                        <a:t> </a:t>
                      </a:r>
                      <a:r>
                        <a:rPr lang="en-US" sz="2400" dirty="0" err="1">
                          <a:effectLst/>
                        </a:rPr>
                        <a:t>giá</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rowSpan="2">
                  <a:txBody>
                    <a:bodyPr/>
                    <a:lstStyle/>
                    <a:p>
                      <a:pPr algn="ctr">
                        <a:lnSpc>
                          <a:spcPct val="115000"/>
                        </a:lnSpc>
                        <a:spcAft>
                          <a:spcPts val="0"/>
                        </a:spcAft>
                        <a:tabLst>
                          <a:tab pos="3810000" algn="l"/>
                        </a:tabLst>
                      </a:pPr>
                      <a:r>
                        <a:rPr lang="en-US" sz="2400">
                          <a:effectLst/>
                        </a:rPr>
                        <a:t>Số trẻ KS</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gridSpan="2">
                  <a:txBody>
                    <a:bodyPr/>
                    <a:lstStyle/>
                    <a:p>
                      <a:pPr algn="ctr">
                        <a:lnSpc>
                          <a:spcPct val="115000"/>
                        </a:lnSpc>
                        <a:spcAft>
                          <a:spcPts val="0"/>
                        </a:spcAft>
                        <a:tabLst>
                          <a:tab pos="3810000" algn="l"/>
                        </a:tabLst>
                      </a:pPr>
                      <a:r>
                        <a:rPr lang="en-US" sz="2400">
                          <a:effectLst/>
                        </a:rPr>
                        <a:t>Trước khi thực  hiện</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hMerge="1">
                  <a:txBody>
                    <a:bodyPr/>
                    <a:lstStyle/>
                    <a:p>
                      <a:endParaRPr lang="vi-VN"/>
                    </a:p>
                  </a:txBody>
                  <a:tcPr/>
                </a:tc>
                <a:extLst>
                  <a:ext uri="{0D108BD9-81ED-4DB2-BD59-A6C34878D82A}">
                    <a16:rowId xmlns:a16="http://schemas.microsoft.com/office/drawing/2014/main" val="10000"/>
                  </a:ext>
                </a:extLst>
              </a:tr>
              <a:tr h="888824">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15000"/>
                        </a:lnSpc>
                        <a:spcAft>
                          <a:spcPts val="0"/>
                        </a:spcAft>
                        <a:tabLst>
                          <a:tab pos="2150745" algn="l"/>
                          <a:tab pos="3810000" algn="l"/>
                        </a:tabLst>
                      </a:pPr>
                      <a:r>
                        <a:rPr lang="en-US" sz="2400">
                          <a:effectLst/>
                        </a:rPr>
                        <a:t>Đạt</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Tỷ lệ (%)</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1"/>
                  </a:ext>
                </a:extLst>
              </a:tr>
              <a:tr h="1150124">
                <a:tc>
                  <a:txBody>
                    <a:bodyPr/>
                    <a:lstStyle/>
                    <a:p>
                      <a:pPr algn="ctr">
                        <a:lnSpc>
                          <a:spcPct val="115000"/>
                        </a:lnSpc>
                        <a:spcAft>
                          <a:spcPts val="0"/>
                        </a:spcAft>
                        <a:tabLst>
                          <a:tab pos="2150745" algn="l"/>
                          <a:tab pos="3810000" algn="l"/>
                        </a:tabLst>
                      </a:pPr>
                      <a:r>
                        <a:rPr lang="en-US" sz="2400">
                          <a:effectLst/>
                        </a:rPr>
                        <a:t>1</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dirty="0">
                          <a:effectLst/>
                        </a:rPr>
                        <a:t>Kỹ năng tự phục vụ</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dirty="0">
                          <a:effectLst/>
                        </a:rPr>
                        <a:t>22</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11</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dirty="0">
                          <a:effectLst/>
                        </a:rPr>
                        <a:t>50</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2"/>
                  </a:ext>
                </a:extLst>
              </a:tr>
              <a:tr h="1105356">
                <a:tc>
                  <a:txBody>
                    <a:bodyPr/>
                    <a:lstStyle/>
                    <a:p>
                      <a:pPr algn="ctr">
                        <a:lnSpc>
                          <a:spcPct val="115000"/>
                        </a:lnSpc>
                        <a:spcAft>
                          <a:spcPts val="0"/>
                        </a:spcAft>
                        <a:tabLst>
                          <a:tab pos="3810000" algn="l"/>
                        </a:tabLst>
                      </a:pPr>
                      <a:r>
                        <a:rPr lang="en-US" sz="2400">
                          <a:effectLst/>
                        </a:rPr>
                        <a:t>2</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en-US" sz="2400" dirty="0" err="1">
                          <a:effectLst/>
                        </a:rPr>
                        <a:t>Kỹ</a:t>
                      </a:r>
                      <a:r>
                        <a:rPr lang="en-US" sz="2400" dirty="0">
                          <a:effectLst/>
                        </a:rPr>
                        <a:t> </a:t>
                      </a:r>
                      <a:r>
                        <a:rPr lang="en-US" sz="2400" dirty="0" err="1">
                          <a:effectLst/>
                        </a:rPr>
                        <a:t>năng</a:t>
                      </a:r>
                      <a:r>
                        <a:rPr lang="en-US" sz="2400" dirty="0">
                          <a:effectLst/>
                        </a:rPr>
                        <a:t> </a:t>
                      </a:r>
                      <a:r>
                        <a:rPr lang="en-US" sz="2400" dirty="0" err="1">
                          <a:effectLst/>
                        </a:rPr>
                        <a:t>giao</a:t>
                      </a:r>
                      <a:r>
                        <a:rPr lang="en-US" sz="2400" dirty="0">
                          <a:effectLst/>
                        </a:rPr>
                        <a:t> </a:t>
                      </a:r>
                      <a:r>
                        <a:rPr lang="en-US" sz="2400" dirty="0" err="1">
                          <a:effectLst/>
                        </a:rPr>
                        <a:t>tiếp</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dirty="0">
                          <a:effectLst/>
                        </a:rPr>
                        <a:t>22</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10</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45,5</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3"/>
                  </a:ext>
                </a:extLst>
              </a:tr>
              <a:tr h="1105356">
                <a:tc>
                  <a:txBody>
                    <a:bodyPr/>
                    <a:lstStyle/>
                    <a:p>
                      <a:pPr algn="ctr">
                        <a:lnSpc>
                          <a:spcPct val="115000"/>
                        </a:lnSpc>
                        <a:spcAft>
                          <a:spcPts val="0"/>
                        </a:spcAft>
                        <a:tabLst>
                          <a:tab pos="3810000" algn="l"/>
                        </a:tabLst>
                      </a:pPr>
                      <a:r>
                        <a:rPr lang="en-US" sz="2400">
                          <a:effectLst/>
                        </a:rPr>
                        <a:t>3</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a:effectLst/>
                        </a:rPr>
                        <a:t> Kỹ năng tự nhận thức</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dirty="0">
                          <a:effectLst/>
                        </a:rPr>
                        <a:t>22</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12</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54,5</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4"/>
                  </a:ext>
                </a:extLst>
              </a:tr>
              <a:tr h="1105356">
                <a:tc>
                  <a:txBody>
                    <a:bodyPr/>
                    <a:lstStyle/>
                    <a:p>
                      <a:pPr algn="ctr">
                        <a:lnSpc>
                          <a:spcPct val="115000"/>
                        </a:lnSpc>
                        <a:spcAft>
                          <a:spcPts val="0"/>
                        </a:spcAft>
                        <a:tabLst>
                          <a:tab pos="3810000" algn="l"/>
                        </a:tabLst>
                      </a:pPr>
                      <a:r>
                        <a:rPr lang="en-US" sz="2400">
                          <a:effectLst/>
                        </a:rPr>
                        <a:t>4</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a:effectLst/>
                        </a:rPr>
                        <a:t> Kỹ năng hợp tác</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dirty="0">
                          <a:effectLst/>
                        </a:rPr>
                        <a:t>22</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11</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50</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58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0" y="1600200"/>
            <a:ext cx="9144000" cy="5105400"/>
          </a:xfrm>
        </p:spPr>
        <p:txBody>
          <a:bodyPr>
            <a:normAutofit/>
          </a:bodyPr>
          <a:lstStyle/>
          <a:p>
            <a:pPr marL="0" indent="0">
              <a:buNone/>
            </a:pPr>
            <a:r>
              <a:rPr lang="pt-BR" dirty="0">
                <a:latin typeface="+mj-lt"/>
              </a:rPr>
              <a:t>           </a:t>
            </a:r>
            <a:r>
              <a:rPr lang="pt-BR" sz="2800" dirty="0">
                <a:latin typeface="+mj-lt"/>
              </a:rPr>
              <a:t>Thứ nhất:</a:t>
            </a:r>
            <a:r>
              <a:rPr lang="pt-BR" sz="2800" b="1" dirty="0">
                <a:latin typeface="+mj-lt"/>
              </a:rPr>
              <a:t> </a:t>
            </a:r>
            <a:r>
              <a:rPr lang="pt-BR" sz="2800" dirty="0">
                <a:latin typeface="+mj-lt"/>
              </a:rPr>
              <a:t>Do ở độ tuổi này đặc điểm tâm sinh lý, nhận thức trẻ chưa ổn định. Trẻ chưa hình thành các kỹ năng sống cơ bản.</a:t>
            </a:r>
            <a:endParaRPr lang="en-US" sz="2800" dirty="0">
              <a:latin typeface="+mj-lt"/>
            </a:endParaRPr>
          </a:p>
          <a:p>
            <a:pPr marL="0" indent="0">
              <a:buNone/>
            </a:pPr>
            <a:r>
              <a:rPr lang="en-US" sz="2800" dirty="0">
                <a:latin typeface="+mj-lt"/>
              </a:rPr>
              <a:t>    </a:t>
            </a:r>
            <a:r>
              <a:rPr lang="pt-BR" sz="2800" dirty="0">
                <a:latin typeface="+mj-lt"/>
              </a:rPr>
              <a:t>        Thứ hai: Nhận thức phụ huynh không đồng đều, một số phụ huynh chưa thực sự nhận thức được việc giáo dục kỹ năng sống cho trẻ là như thế nào.</a:t>
            </a:r>
            <a:endParaRPr lang="en-US" sz="2800" dirty="0">
              <a:latin typeface="+mj-lt"/>
            </a:endParaRPr>
          </a:p>
          <a:p>
            <a:pPr marL="0" indent="0">
              <a:buNone/>
            </a:pPr>
            <a:r>
              <a:rPr lang="en-US" sz="2800" dirty="0">
                <a:latin typeface="+mj-lt"/>
              </a:rPr>
              <a:t>            </a:t>
            </a:r>
            <a:r>
              <a:rPr lang="pt-BR" sz="2800" dirty="0">
                <a:latin typeface="+mj-lt"/>
              </a:rPr>
              <a:t>Thứ ba: Bản thân giáo viên chưa mạnh dạn, chủ động, lồng ghép các nội dung giáo dục kỹ năng sống vào các hoạt động CSGD trẻ một cách linh hoạt.</a:t>
            </a:r>
            <a:endParaRPr lang="vi-VN" sz="2800" dirty="0">
              <a:latin typeface="+mj-lt"/>
            </a:endParaRPr>
          </a:p>
          <a:p>
            <a:endParaRPr lang="vi-VN" dirty="0"/>
          </a:p>
        </p:txBody>
      </p:sp>
      <p:sp>
        <p:nvSpPr>
          <p:cNvPr id="6" name="Right Arrow 5"/>
          <p:cNvSpPr/>
          <p:nvPr/>
        </p:nvSpPr>
        <p:spPr>
          <a:xfrm>
            <a:off x="152400" y="1600200"/>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ight Arrow 6"/>
          <p:cNvSpPr/>
          <p:nvPr/>
        </p:nvSpPr>
        <p:spPr>
          <a:xfrm>
            <a:off x="152400" y="3014722"/>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ight Arrow 7"/>
          <p:cNvSpPr/>
          <p:nvPr/>
        </p:nvSpPr>
        <p:spPr>
          <a:xfrm>
            <a:off x="145576" y="4450853"/>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Punched Tape 8"/>
          <p:cNvSpPr/>
          <p:nvPr/>
        </p:nvSpPr>
        <p:spPr>
          <a:xfrm>
            <a:off x="2438400" y="274638"/>
            <a:ext cx="4267200" cy="11430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a:solidFill>
                  <a:schemeClr val="accent1"/>
                </a:solidFill>
                <a:latin typeface="+mj-lt"/>
              </a:rPr>
              <a:t>Nguyên</a:t>
            </a:r>
            <a:r>
              <a:rPr lang="en-US" sz="4400" dirty="0">
                <a:solidFill>
                  <a:schemeClr val="accent1"/>
                </a:solidFill>
                <a:latin typeface="+mj-lt"/>
              </a:rPr>
              <a:t> </a:t>
            </a:r>
            <a:r>
              <a:rPr lang="en-US" sz="4400" dirty="0" err="1">
                <a:solidFill>
                  <a:schemeClr val="accent1"/>
                </a:solidFill>
                <a:latin typeface="+mj-lt"/>
              </a:rPr>
              <a:t>nhân</a:t>
            </a:r>
            <a:r>
              <a:rPr lang="en-US" sz="4400" dirty="0">
                <a:solidFill>
                  <a:schemeClr val="accent1"/>
                </a:solidFill>
                <a:latin typeface="+mj-lt"/>
              </a:rPr>
              <a:t>:</a:t>
            </a:r>
            <a:endParaRPr lang="vi-VN" sz="4400" dirty="0">
              <a:solidFill>
                <a:schemeClr val="accent1"/>
              </a:solidFill>
              <a:latin typeface="+mj-lt"/>
            </a:endParaRPr>
          </a:p>
        </p:txBody>
      </p:sp>
    </p:spTree>
    <p:extLst>
      <p:ext uri="{BB962C8B-B14F-4D97-AF65-F5344CB8AC3E}">
        <p14:creationId xmlns:p14="http://schemas.microsoft.com/office/powerpoint/2010/main" val="1740849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Callout 3"/>
          <p:cNvSpPr/>
          <p:nvPr/>
        </p:nvSpPr>
        <p:spPr>
          <a:xfrm>
            <a:off x="-87573" y="288286"/>
            <a:ext cx="9220200" cy="3124200"/>
          </a:xfrm>
          <a:prstGeom prst="cloudCallout">
            <a:avLst>
              <a:gd name="adj1" fmla="val -16406"/>
              <a:gd name="adj2" fmla="val 6558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Từ</a:t>
            </a:r>
            <a:r>
              <a:rPr lang="en-US" sz="2400" b="1" dirty="0">
                <a:solidFill>
                  <a:schemeClr val="bg1"/>
                </a:solidFill>
              </a:rPr>
              <a:t> </a:t>
            </a:r>
            <a:r>
              <a:rPr lang="en-US" sz="2400" b="1" dirty="0" err="1">
                <a:solidFill>
                  <a:schemeClr val="bg1"/>
                </a:solidFill>
              </a:rPr>
              <a:t>những</a:t>
            </a:r>
            <a:r>
              <a:rPr lang="en-US" sz="2400" b="1" dirty="0">
                <a:solidFill>
                  <a:schemeClr val="bg1"/>
                </a:solidFill>
              </a:rPr>
              <a:t> </a:t>
            </a:r>
            <a:r>
              <a:rPr lang="en-US" sz="2400" b="1" dirty="0" err="1">
                <a:solidFill>
                  <a:schemeClr val="bg1"/>
                </a:solidFill>
              </a:rPr>
              <a:t>thuận</a:t>
            </a:r>
            <a:r>
              <a:rPr lang="en-US" sz="2400" b="1" dirty="0">
                <a:solidFill>
                  <a:schemeClr val="bg1"/>
                </a:solidFill>
              </a:rPr>
              <a:t> </a:t>
            </a:r>
            <a:r>
              <a:rPr lang="en-US" sz="2400" b="1" dirty="0" err="1">
                <a:solidFill>
                  <a:schemeClr val="bg1"/>
                </a:solidFill>
              </a:rPr>
              <a:t>lợi</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khó</a:t>
            </a:r>
            <a:r>
              <a:rPr lang="en-US" sz="2400" b="1" dirty="0">
                <a:solidFill>
                  <a:schemeClr val="bg1"/>
                </a:solidFill>
              </a:rPr>
              <a:t> </a:t>
            </a:r>
            <a:r>
              <a:rPr lang="en-US" sz="2400" b="1" dirty="0" err="1">
                <a:solidFill>
                  <a:schemeClr val="bg1"/>
                </a:solidFill>
              </a:rPr>
              <a:t>khăn</a:t>
            </a:r>
            <a:r>
              <a:rPr lang="en-US" sz="2400" b="1" dirty="0">
                <a:solidFill>
                  <a:schemeClr val="bg1"/>
                </a:solidFill>
              </a:rPr>
              <a:t> </a:t>
            </a:r>
            <a:r>
              <a:rPr lang="en-US" sz="2400" b="1" dirty="0" err="1">
                <a:solidFill>
                  <a:schemeClr val="bg1"/>
                </a:solidFill>
              </a:rPr>
              <a:t>trên</a:t>
            </a:r>
            <a:r>
              <a:rPr lang="en-US" sz="2400" b="1" dirty="0">
                <a:solidFill>
                  <a:schemeClr val="bg1"/>
                </a:solidFill>
              </a:rPr>
              <a:t>, </a:t>
            </a:r>
            <a:r>
              <a:rPr lang="en-US" sz="2400" b="1" dirty="0" err="1">
                <a:solidFill>
                  <a:schemeClr val="bg1"/>
                </a:solidFill>
              </a:rPr>
              <a:t>bản</a:t>
            </a:r>
            <a:r>
              <a:rPr lang="en-US" sz="2400" b="1" dirty="0">
                <a:solidFill>
                  <a:schemeClr val="bg1"/>
                </a:solidFill>
              </a:rPr>
              <a:t> </a:t>
            </a:r>
            <a:r>
              <a:rPr lang="en-US" sz="2400" b="1" dirty="0" err="1">
                <a:solidFill>
                  <a:schemeClr val="bg1"/>
                </a:solidFill>
              </a:rPr>
              <a:t>thân</a:t>
            </a:r>
            <a:r>
              <a:rPr lang="en-US" sz="2400" b="1" dirty="0">
                <a:solidFill>
                  <a:schemeClr val="bg1"/>
                </a:solidFill>
              </a:rPr>
              <a:t> </a:t>
            </a:r>
            <a:r>
              <a:rPr lang="en-US" sz="2400" b="1" dirty="0" err="1">
                <a:solidFill>
                  <a:schemeClr val="bg1"/>
                </a:solidFill>
              </a:rPr>
              <a:t>tôi</a:t>
            </a:r>
            <a:r>
              <a:rPr lang="en-US" sz="2400" b="1" dirty="0">
                <a:solidFill>
                  <a:schemeClr val="bg1"/>
                </a:solidFill>
              </a:rPr>
              <a:t> </a:t>
            </a:r>
            <a:r>
              <a:rPr lang="en-US" sz="2400" b="1" dirty="0" err="1">
                <a:solidFill>
                  <a:schemeClr val="bg1"/>
                </a:solidFill>
              </a:rPr>
              <a:t>là</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giáo</a:t>
            </a:r>
            <a:r>
              <a:rPr lang="en-US" sz="2400" b="1" dirty="0">
                <a:solidFill>
                  <a:schemeClr val="bg1"/>
                </a:solidFill>
              </a:rPr>
              <a:t> </a:t>
            </a:r>
            <a:r>
              <a:rPr lang="en-US" sz="2400" b="1" dirty="0" err="1">
                <a:solidFill>
                  <a:schemeClr val="bg1"/>
                </a:solidFill>
              </a:rPr>
              <a:t>viên</a:t>
            </a:r>
            <a:r>
              <a:rPr lang="en-US" sz="2400" b="1" dirty="0">
                <a:solidFill>
                  <a:schemeClr val="bg1"/>
                </a:solidFill>
              </a:rPr>
              <a:t> </a:t>
            </a:r>
            <a:r>
              <a:rPr lang="en-US" sz="2400" b="1" dirty="0" err="1">
                <a:solidFill>
                  <a:schemeClr val="bg1"/>
                </a:solidFill>
              </a:rPr>
              <a:t>nên</a:t>
            </a:r>
            <a:r>
              <a:rPr lang="en-US" sz="2400" b="1" dirty="0">
                <a:solidFill>
                  <a:schemeClr val="bg1"/>
                </a:solidFill>
              </a:rPr>
              <a:t> </a:t>
            </a:r>
            <a:r>
              <a:rPr lang="en-US" sz="2400" b="1" dirty="0" err="1">
                <a:solidFill>
                  <a:schemeClr val="bg1"/>
                </a:solidFill>
              </a:rPr>
              <a:t>tôi</a:t>
            </a:r>
            <a:r>
              <a:rPr lang="en-US" sz="2400" b="1" dirty="0">
                <a:solidFill>
                  <a:schemeClr val="bg1"/>
                </a:solidFill>
              </a:rPr>
              <a:t> </a:t>
            </a:r>
            <a:r>
              <a:rPr lang="en-US" sz="2400" b="1" dirty="0" err="1">
                <a:solidFill>
                  <a:schemeClr val="bg1"/>
                </a:solidFill>
              </a:rPr>
              <a:t>luôn</a:t>
            </a:r>
            <a:r>
              <a:rPr lang="en-US" sz="2400" b="1" dirty="0">
                <a:solidFill>
                  <a:schemeClr val="bg1"/>
                </a:solidFill>
              </a:rPr>
              <a:t> </a:t>
            </a:r>
            <a:r>
              <a:rPr lang="en-US" sz="2400" b="1" dirty="0" err="1">
                <a:solidFill>
                  <a:schemeClr val="bg1"/>
                </a:solidFill>
              </a:rPr>
              <a:t>suy</a:t>
            </a:r>
            <a:r>
              <a:rPr lang="en-US" sz="2400" b="1" dirty="0">
                <a:solidFill>
                  <a:schemeClr val="bg1"/>
                </a:solidFill>
              </a:rPr>
              <a:t> </a:t>
            </a:r>
            <a:r>
              <a:rPr lang="en-US" sz="2400" b="1" dirty="0" err="1">
                <a:solidFill>
                  <a:schemeClr val="bg1"/>
                </a:solidFill>
              </a:rPr>
              <a:t>nghĩ</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tìm</a:t>
            </a:r>
            <a:r>
              <a:rPr lang="en-US" sz="2400" b="1" dirty="0">
                <a:solidFill>
                  <a:schemeClr val="bg1"/>
                </a:solidFill>
              </a:rPr>
              <a:t> </a:t>
            </a:r>
            <a:r>
              <a:rPr lang="en-US" sz="2400" b="1" dirty="0" err="1">
                <a:solidFill>
                  <a:schemeClr val="bg1"/>
                </a:solidFill>
              </a:rPr>
              <a:t>ra</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biện</a:t>
            </a:r>
            <a:r>
              <a:rPr lang="en-US" sz="2400" b="1" dirty="0">
                <a:solidFill>
                  <a:schemeClr val="bg1"/>
                </a:solidFill>
              </a:rPr>
              <a:t> </a:t>
            </a:r>
            <a:r>
              <a:rPr lang="en-US" sz="2400" b="1" dirty="0" err="1">
                <a:solidFill>
                  <a:schemeClr val="bg1"/>
                </a:solidFill>
              </a:rPr>
              <a:t>pháp</a:t>
            </a:r>
            <a:r>
              <a:rPr lang="en-US" sz="2400" b="1" dirty="0">
                <a:solidFill>
                  <a:schemeClr val="bg1"/>
                </a:solidFill>
              </a:rPr>
              <a:t> </a:t>
            </a:r>
            <a:r>
              <a:rPr lang="en-US" sz="2400" b="1" dirty="0" err="1">
                <a:solidFill>
                  <a:schemeClr val="bg1"/>
                </a:solidFill>
              </a:rPr>
              <a:t>giáo</a:t>
            </a:r>
            <a:r>
              <a:rPr lang="en-US" sz="2400" b="1" dirty="0">
                <a:solidFill>
                  <a:schemeClr val="bg1"/>
                </a:solidFill>
              </a:rPr>
              <a:t> </a:t>
            </a:r>
            <a:r>
              <a:rPr lang="en-US" sz="2400" b="1" dirty="0" err="1">
                <a:solidFill>
                  <a:schemeClr val="bg1"/>
                </a:solidFill>
              </a:rPr>
              <a:t>dục</a:t>
            </a:r>
            <a:r>
              <a:rPr lang="en-US" sz="2400" b="1" dirty="0">
                <a:solidFill>
                  <a:schemeClr val="bg1"/>
                </a:solidFill>
              </a:rPr>
              <a:t> </a:t>
            </a:r>
            <a:r>
              <a:rPr lang="en-US" sz="2400" b="1" dirty="0" err="1">
                <a:solidFill>
                  <a:schemeClr val="bg1"/>
                </a:solidFill>
              </a:rPr>
              <a:t>kỹ</a:t>
            </a:r>
            <a:r>
              <a:rPr lang="en-US" sz="2400" b="1" dirty="0">
                <a:solidFill>
                  <a:schemeClr val="bg1"/>
                </a:solidFill>
              </a:rPr>
              <a:t> </a:t>
            </a:r>
            <a:r>
              <a:rPr lang="en-US" sz="2400" b="1" dirty="0" err="1">
                <a:solidFill>
                  <a:schemeClr val="bg1"/>
                </a:solidFill>
              </a:rPr>
              <a:t>năng</a:t>
            </a:r>
            <a:r>
              <a:rPr lang="en-US" sz="2400" b="1" dirty="0">
                <a:solidFill>
                  <a:schemeClr val="bg1"/>
                </a:solidFill>
              </a:rPr>
              <a:t> </a:t>
            </a:r>
            <a:r>
              <a:rPr lang="en-US" sz="2400" b="1" dirty="0" err="1">
                <a:solidFill>
                  <a:schemeClr val="bg1"/>
                </a:solidFill>
              </a:rPr>
              <a:t>sống</a:t>
            </a:r>
            <a:r>
              <a:rPr lang="en-US" sz="2400" b="1" dirty="0">
                <a:solidFill>
                  <a:schemeClr val="bg1"/>
                </a:solidFill>
              </a:rPr>
              <a:t> </a:t>
            </a:r>
            <a:r>
              <a:rPr lang="en-US" sz="2400" b="1" dirty="0" err="1">
                <a:solidFill>
                  <a:schemeClr val="bg1"/>
                </a:solidFill>
              </a:rPr>
              <a:t>cho</a:t>
            </a:r>
            <a:r>
              <a:rPr lang="en-US" sz="2400" b="1" dirty="0">
                <a:solidFill>
                  <a:schemeClr val="bg1"/>
                </a:solidFill>
              </a:rPr>
              <a:t> </a:t>
            </a:r>
            <a:r>
              <a:rPr lang="en-US" sz="2400" b="1" dirty="0" err="1">
                <a:solidFill>
                  <a:schemeClr val="bg1"/>
                </a:solidFill>
              </a:rPr>
              <a:t>trẻ</a:t>
            </a:r>
            <a:r>
              <a:rPr lang="en-US" sz="2400" b="1" dirty="0">
                <a:solidFill>
                  <a:schemeClr val="bg1"/>
                </a:solidFill>
              </a:rPr>
              <a:t> 3,4 </a:t>
            </a:r>
            <a:r>
              <a:rPr lang="en-US" sz="2400" b="1" dirty="0" err="1">
                <a:solidFill>
                  <a:schemeClr val="bg1"/>
                </a:solidFill>
              </a:rPr>
              <a:t>tuổi</a:t>
            </a:r>
            <a:r>
              <a:rPr lang="en-US" sz="2400" b="1" dirty="0">
                <a:solidFill>
                  <a:schemeClr val="bg1"/>
                </a:solidFill>
              </a:rPr>
              <a:t> </a:t>
            </a:r>
            <a:r>
              <a:rPr lang="en-US" sz="2400" b="1" dirty="0" err="1">
                <a:solidFill>
                  <a:schemeClr val="bg1"/>
                </a:solidFill>
              </a:rPr>
              <a:t>tại</a:t>
            </a:r>
            <a:r>
              <a:rPr lang="en-US" sz="2400" b="1" dirty="0">
                <a:solidFill>
                  <a:schemeClr val="bg1"/>
                </a:solidFill>
              </a:rPr>
              <a:t> </a:t>
            </a:r>
            <a:r>
              <a:rPr lang="en-US" sz="2400" b="1" dirty="0" err="1">
                <a:solidFill>
                  <a:schemeClr val="bg1"/>
                </a:solidFill>
              </a:rPr>
              <a:t>lớp</a:t>
            </a:r>
            <a:r>
              <a:rPr lang="en-US" sz="2400" b="1" dirty="0">
                <a:solidFill>
                  <a:schemeClr val="bg1"/>
                </a:solidFill>
              </a:rPr>
              <a:t> MGG 3,4 TTC</a:t>
            </a:r>
          </a:p>
        </p:txBody>
      </p:sp>
    </p:spTree>
    <p:extLst>
      <p:ext uri="{BB962C8B-B14F-4D97-AF65-F5344CB8AC3E}">
        <p14:creationId xmlns:p14="http://schemas.microsoft.com/office/powerpoint/2010/main" val="19967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endParaRPr lang="en-US" sz="3600" dirty="0">
              <a:solidFill>
                <a:srgbClr val="FF0000"/>
              </a:solidFill>
            </a:endParaRPr>
          </a:p>
        </p:txBody>
      </p:sp>
      <p:sp>
        <p:nvSpPr>
          <p:cNvPr id="3" name="Content Placeholder 2"/>
          <p:cNvSpPr>
            <a:spLocks noGrp="1"/>
          </p:cNvSpPr>
          <p:nvPr>
            <p:ph idx="1"/>
          </p:nvPr>
        </p:nvSpPr>
        <p:spPr>
          <a:xfrm>
            <a:off x="0" y="2057400"/>
            <a:ext cx="9144000" cy="5029200"/>
          </a:xfrm>
        </p:spPr>
        <p:txBody>
          <a:bodyPr>
            <a:normAutofit fontScale="85000" lnSpcReduction="20000"/>
          </a:bodyPr>
          <a:lstStyle/>
          <a:p>
            <a:pPr marL="0" indent="0">
              <a:buNone/>
            </a:pPr>
            <a:r>
              <a:rPr lang="en-US" sz="2400" dirty="0"/>
              <a:t>   </a:t>
            </a:r>
            <a:r>
              <a:rPr lang="pt-BR" sz="2400" dirty="0"/>
              <a:t> Nhiều người đặt ra câu hỏi “ giáo dục kỹ năng sống cho trẻ ở độ tuổi 3,4 tuổi có quá sớm, liệu bản thân trẻ có thực hiện được không?” Chẳng có gì là sớm vì xung quanh trẻ có rất rất nhiều kỹ năng cần thiết. Quan trọng là tùy theo lứa tuổi của trẻ mà giáo viên cần có nhiệm vụ lựa chọn xác định được kỹ năng cơ bản phù hợp với lứa tuổi của 3,4 tuổi, cụ thể như sau:</a:t>
            </a:r>
            <a:endParaRPr lang="vi-VN" sz="2400" dirty="0"/>
          </a:p>
          <a:p>
            <a:pPr marL="0" indent="0">
              <a:buNone/>
            </a:pPr>
            <a:r>
              <a:rPr lang="pt-BR" sz="2400" dirty="0"/>
              <a:t>* Về mặt kỹ năng của trẻ:</a:t>
            </a:r>
            <a:endParaRPr lang="vi-VN" sz="2400" dirty="0"/>
          </a:p>
          <a:p>
            <a:pPr marL="0" indent="0">
              <a:buNone/>
            </a:pPr>
            <a:r>
              <a:rPr lang="pt-BR" sz="2400" dirty="0"/>
              <a:t>- Trẻ biết tự phục vụ cất dép gọn gàng đúng nơi quy định.</a:t>
            </a:r>
            <a:endParaRPr lang="vi-VN" sz="2400" dirty="0"/>
          </a:p>
          <a:p>
            <a:pPr marL="0" indent="0">
              <a:buNone/>
            </a:pPr>
            <a:r>
              <a:rPr lang="pt-BR" sz="2400" dirty="0"/>
              <a:t>- Biết cất đồ dùng đúng tủ của mình.</a:t>
            </a:r>
            <a:endParaRPr lang="vi-VN" sz="2400" dirty="0"/>
          </a:p>
          <a:p>
            <a:pPr marL="0" indent="0">
              <a:buNone/>
            </a:pPr>
            <a:r>
              <a:rPr lang="pt-BR" sz="2400" dirty="0"/>
              <a:t>- Biết tự lấy ghế về tổ, về bàn, và xếp gọn gàng khi không ngồi.</a:t>
            </a:r>
            <a:endParaRPr lang="vi-VN" sz="2400" dirty="0"/>
          </a:p>
          <a:p>
            <a:pPr marL="0" indent="0">
              <a:buNone/>
            </a:pPr>
            <a:r>
              <a:rPr lang="pt-BR" sz="2400" dirty="0"/>
              <a:t>- Khi ăn cơm không làm rơi vãi,nếu làm rơi biết nhặt cơm vào đĩa.</a:t>
            </a:r>
            <a:endParaRPr lang="vi-VN" sz="2400" dirty="0"/>
          </a:p>
          <a:p>
            <a:pPr marL="0" indent="0">
              <a:buNone/>
            </a:pPr>
            <a:r>
              <a:rPr lang="pt-BR" sz="2400" dirty="0"/>
              <a:t>- Đa số trẻ biết tự xúc cơm ăn hết suất của mình.</a:t>
            </a:r>
            <a:endParaRPr lang="vi-VN" sz="2400" dirty="0"/>
          </a:p>
          <a:p>
            <a:pPr marL="0" indent="0">
              <a:buNone/>
            </a:pPr>
            <a:r>
              <a:rPr lang="pt-BR" sz="2400" dirty="0"/>
              <a:t>- Biết lấy đồ chơi và cất đồ chơi đúng nơi quy định.</a:t>
            </a:r>
            <a:endParaRPr lang="vi-VN" sz="2400" dirty="0"/>
          </a:p>
          <a:p>
            <a:pPr marL="0" indent="0">
              <a:buNone/>
            </a:pPr>
            <a:r>
              <a:rPr lang="pt-BR" sz="2400" dirty="0"/>
              <a:t>- Hình thành thói quen vệ sinh rửa tay lau mặt trước và sau khi ăn, và những lúc tay chân bẩn.</a:t>
            </a:r>
            <a:endParaRPr lang="vi-VN" sz="2400" dirty="0"/>
          </a:p>
          <a:p>
            <a:pPr marL="0" indent="0">
              <a:buNone/>
            </a:pPr>
            <a:r>
              <a:rPr lang="pt-BR" sz="2400" dirty="0"/>
              <a:t>- Biết lấy cốc, khăn để dùng</a:t>
            </a:r>
            <a:endParaRPr lang="vi-VN" sz="2400" dirty="0"/>
          </a:p>
          <a:p>
            <a:pPr marL="0" indent="0">
              <a:buNone/>
            </a:pPr>
            <a:r>
              <a:rPr lang="pt-BR" sz="2400" dirty="0"/>
              <a:t>- Biết đi vệ sinh đúng nơi quy định</a:t>
            </a:r>
            <a:endParaRPr lang="vi-VN" sz="2400" dirty="0"/>
          </a:p>
          <a:p>
            <a:pPr marL="0" indent="0">
              <a:buNone/>
            </a:pPr>
            <a:r>
              <a:rPr lang="pt-BR" sz="2400" dirty="0"/>
              <a:t>- Biết tự lấy gối của mình để ngủ</a:t>
            </a:r>
            <a:endParaRPr lang="vi-VN" sz="2400" dirty="0"/>
          </a:p>
          <a:p>
            <a:endParaRPr lang="en-US" sz="2400" dirty="0"/>
          </a:p>
        </p:txBody>
      </p:sp>
      <p:sp>
        <p:nvSpPr>
          <p:cNvPr id="4" name="Cloud Callout 3"/>
          <p:cNvSpPr/>
          <p:nvPr/>
        </p:nvSpPr>
        <p:spPr>
          <a:xfrm>
            <a:off x="18861" y="26406"/>
            <a:ext cx="9144000" cy="16764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1: </a:t>
            </a:r>
            <a:r>
              <a:rPr lang="pt-BR" sz="2800" b="1" dirty="0">
                <a:solidFill>
                  <a:srgbClr val="FF0000"/>
                </a:solidFill>
              </a:rPr>
              <a:t>Xây dựng kế hoạch và xác định các loại kỹ năng sống phù hợp với độ tuổi 3,4 tuổi để dạy trẻ.</a:t>
            </a:r>
            <a:endParaRPr lang="vi-VN" sz="2800" b="1" dirty="0">
              <a:solidFill>
                <a:srgbClr val="FF0000"/>
              </a:solidFill>
            </a:endParaRPr>
          </a:p>
        </p:txBody>
      </p:sp>
    </p:spTree>
    <p:extLst>
      <p:ext uri="{BB962C8B-B14F-4D97-AF65-F5344CB8AC3E}">
        <p14:creationId xmlns:p14="http://schemas.microsoft.com/office/powerpoint/2010/main" val="41274798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ircle(in)">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circle(in)">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circle(in)">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circle(in)">
                                      <p:cBhvr>
                                        <p:cTn id="6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655"/>
          </a:xfrm>
        </p:spPr>
        <p:txBody>
          <a:bodyPr>
            <a:normAutofit/>
          </a:bodyPr>
          <a:lstStyle/>
          <a:p>
            <a:endParaRPr lang="en-US" sz="3200" dirty="0">
              <a:solidFill>
                <a:srgbClr val="FF0000"/>
              </a:solidFill>
            </a:endParaRPr>
          </a:p>
        </p:txBody>
      </p:sp>
      <p:sp>
        <p:nvSpPr>
          <p:cNvPr id="3" name="Content Placeholder 2"/>
          <p:cNvSpPr>
            <a:spLocks noGrp="1"/>
          </p:cNvSpPr>
          <p:nvPr>
            <p:ph idx="1"/>
          </p:nvPr>
        </p:nvSpPr>
        <p:spPr>
          <a:xfrm>
            <a:off x="457200" y="152400"/>
            <a:ext cx="8534400" cy="5973763"/>
          </a:xfrm>
        </p:spPr>
        <p:txBody>
          <a:bodyPr>
            <a:normAutofit fontScale="62500" lnSpcReduction="20000"/>
          </a:bodyPr>
          <a:lstStyle/>
          <a:p>
            <a:pPr marL="0" indent="0">
              <a:buNone/>
            </a:pPr>
            <a:r>
              <a:rPr lang="nl-NL" sz="2400" dirty="0"/>
              <a:t>   </a:t>
            </a:r>
            <a:r>
              <a:rPr lang="pt-BR" dirty="0">
                <a:solidFill>
                  <a:srgbClr val="FF0000"/>
                </a:solidFill>
              </a:rPr>
              <a:t>* Về mặt giao tiếp: </a:t>
            </a:r>
            <a:endParaRPr lang="en-US" dirty="0">
              <a:solidFill>
                <a:srgbClr val="FF0000"/>
              </a:solidFill>
            </a:endParaRPr>
          </a:p>
          <a:p>
            <a:pPr marL="0" indent="0">
              <a:buNone/>
            </a:pPr>
            <a:r>
              <a:rPr lang="pt-BR" dirty="0">
                <a:solidFill>
                  <a:srgbClr val="FF0000"/>
                </a:solidFill>
              </a:rPr>
              <a:t>       - Chào hỏi cô, bố mẹ, các bạn khi đi học và khi ra về.</a:t>
            </a:r>
            <a:endParaRPr lang="vi-VN" dirty="0">
              <a:solidFill>
                <a:srgbClr val="FF0000"/>
              </a:solidFill>
            </a:endParaRPr>
          </a:p>
          <a:p>
            <a:pPr marL="0" indent="0">
              <a:buNone/>
            </a:pPr>
            <a:r>
              <a:rPr lang="pt-BR" dirty="0">
                <a:solidFill>
                  <a:srgbClr val="FF0000"/>
                </a:solidFill>
              </a:rPr>
              <a:t>- Biết lắng nghe cô nói và trả lời câu hỏi của cô khi được hỏi.</a:t>
            </a:r>
            <a:endParaRPr lang="vi-VN" dirty="0">
              <a:solidFill>
                <a:srgbClr val="FF0000"/>
              </a:solidFill>
            </a:endParaRPr>
          </a:p>
          <a:p>
            <a:pPr marL="0" indent="0">
              <a:buNone/>
            </a:pPr>
            <a:r>
              <a:rPr lang="pt-BR" dirty="0">
                <a:solidFill>
                  <a:srgbClr val="FF0000"/>
                </a:solidFill>
              </a:rPr>
              <a:t>- Trẻ mạnh dạn tự tin khi giao tiếp với mọi người.</a:t>
            </a:r>
            <a:endParaRPr lang="vi-VN" dirty="0">
              <a:solidFill>
                <a:srgbClr val="FF0000"/>
              </a:solidFill>
            </a:endParaRPr>
          </a:p>
          <a:p>
            <a:pPr marL="0" indent="0">
              <a:buNone/>
            </a:pPr>
            <a:r>
              <a:rPr lang="pt-BR" dirty="0">
                <a:solidFill>
                  <a:srgbClr val="FF0000"/>
                </a:solidFill>
              </a:rPr>
              <a:t>* Tự nhận thức: </a:t>
            </a:r>
            <a:endParaRPr lang="vi-VN" dirty="0">
              <a:solidFill>
                <a:srgbClr val="FF0000"/>
              </a:solidFill>
            </a:endParaRPr>
          </a:p>
          <a:p>
            <a:pPr marL="0" indent="0">
              <a:buNone/>
            </a:pPr>
            <a:r>
              <a:rPr lang="pt-BR" dirty="0">
                <a:solidFill>
                  <a:srgbClr val="FF0000"/>
                </a:solidFill>
              </a:rPr>
              <a:t>         - Trẻ thích tò mò và ham hiểu biết, thích khám phá thế giới xung quanh </a:t>
            </a:r>
            <a:endParaRPr lang="vi-VN" dirty="0">
              <a:solidFill>
                <a:srgbClr val="FF0000"/>
              </a:solidFill>
            </a:endParaRPr>
          </a:p>
          <a:p>
            <a:pPr marL="0" indent="0">
              <a:buNone/>
            </a:pPr>
            <a:r>
              <a:rPr lang="pt-BR" dirty="0">
                <a:solidFill>
                  <a:srgbClr val="FF0000"/>
                </a:solidFill>
              </a:rPr>
              <a:t>- Trẻ biết được việc mình vừa làm sai, làm cô giáo và bạn không vui</a:t>
            </a:r>
            <a:endParaRPr lang="vi-VN" dirty="0">
              <a:solidFill>
                <a:srgbClr val="FF0000"/>
              </a:solidFill>
            </a:endParaRPr>
          </a:p>
          <a:p>
            <a:pPr marL="0" indent="0">
              <a:buNone/>
            </a:pPr>
            <a:r>
              <a:rPr lang="pt-BR" dirty="0">
                <a:solidFill>
                  <a:srgbClr val="FF0000"/>
                </a:solidFill>
              </a:rPr>
              <a:t>- Trẻ nhận biết được tên tuổi của mình, kể về các thành viên trong gia đình và địa chỉ gia đình, biết được tên những người xung quanh khi được hỏi đến.</a:t>
            </a:r>
            <a:endParaRPr lang="vi-VN" dirty="0">
              <a:solidFill>
                <a:srgbClr val="FF0000"/>
              </a:solidFill>
            </a:endParaRPr>
          </a:p>
          <a:p>
            <a:pPr marL="0" indent="0">
              <a:buNone/>
            </a:pPr>
            <a:r>
              <a:rPr lang="pt-BR" dirty="0">
                <a:solidFill>
                  <a:srgbClr val="FF0000"/>
                </a:solidFill>
              </a:rPr>
              <a:t>* Hợp tác:</a:t>
            </a:r>
            <a:endParaRPr lang="vi-VN" dirty="0">
              <a:solidFill>
                <a:srgbClr val="FF0000"/>
              </a:solidFill>
            </a:endParaRPr>
          </a:p>
          <a:p>
            <a:pPr marL="0" indent="0">
              <a:buNone/>
            </a:pPr>
            <a:r>
              <a:rPr lang="pt-BR" dirty="0">
                <a:solidFill>
                  <a:srgbClr val="FF0000"/>
                </a:solidFill>
              </a:rPr>
              <a:t>- Trẻ biết kết hợp với bạn khi chơi.</a:t>
            </a:r>
            <a:endParaRPr lang="vi-VN" dirty="0">
              <a:solidFill>
                <a:srgbClr val="FF0000"/>
              </a:solidFill>
            </a:endParaRPr>
          </a:p>
          <a:p>
            <a:pPr marL="0" indent="0">
              <a:buNone/>
            </a:pPr>
            <a:r>
              <a:rPr lang="pt-BR" dirty="0">
                <a:solidFill>
                  <a:srgbClr val="FF0000"/>
                </a:solidFill>
              </a:rPr>
              <a:t>- Trẻ biết đoàn kết nhường nhịn và quan tâm nhau trong khi chơi.</a:t>
            </a:r>
            <a:endParaRPr lang="vi-VN" dirty="0">
              <a:solidFill>
                <a:srgbClr val="FF0000"/>
              </a:solidFill>
            </a:endParaRPr>
          </a:p>
          <a:p>
            <a:pPr marL="0" indent="0">
              <a:buNone/>
            </a:pPr>
            <a:r>
              <a:rPr lang="pt-BR" dirty="0">
                <a:solidFill>
                  <a:srgbClr val="FF0000"/>
                </a:solidFill>
              </a:rPr>
              <a:t>- Trẻ hình thành thói quen tính cách thái độ cư xử đúng mực với bạn và mọi người xung quanh.</a:t>
            </a:r>
            <a:r>
              <a:rPr lang="en-US" dirty="0">
                <a:solidFill>
                  <a:srgbClr val="FF0000"/>
                </a:solidFill>
              </a:rPr>
              <a:t> </a:t>
            </a:r>
            <a:r>
              <a:rPr lang="en-US" dirty="0" err="1">
                <a:solidFill>
                  <a:srgbClr val="FF0000"/>
                </a:solidFill>
              </a:rPr>
              <a:t>Tùy</a:t>
            </a:r>
            <a:r>
              <a:rPr lang="en-US" dirty="0">
                <a:solidFill>
                  <a:srgbClr val="FF0000"/>
                </a:solidFill>
              </a:rPr>
              <a:t> </a:t>
            </a:r>
            <a:r>
              <a:rPr lang="en-US" dirty="0" err="1">
                <a:solidFill>
                  <a:srgbClr val="FF0000"/>
                </a:solidFill>
              </a:rPr>
              <a:t>thuộc</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bài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gây</a:t>
            </a:r>
            <a:r>
              <a:rPr lang="en-US" dirty="0">
                <a:solidFill>
                  <a:srgbClr val="FF0000"/>
                </a:solidFill>
              </a:rPr>
              <a:t> </a:t>
            </a:r>
            <a:r>
              <a:rPr lang="en-US" dirty="0" err="1">
                <a:solidFill>
                  <a:srgbClr val="FF0000"/>
                </a:solidFill>
              </a:rPr>
              <a:t>hứng</a:t>
            </a:r>
            <a:r>
              <a:rPr lang="en-US" dirty="0">
                <a:solidFill>
                  <a:srgbClr val="FF0000"/>
                </a:solidFill>
              </a:rPr>
              <a:t> </a:t>
            </a:r>
            <a:r>
              <a:rPr lang="en-US" dirty="0" err="1">
                <a:solidFill>
                  <a:srgbClr val="FF0000"/>
                </a:solidFill>
              </a:rPr>
              <a:t>thú</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linh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nhẹ</a:t>
            </a:r>
            <a:r>
              <a:rPr lang="en-US" dirty="0">
                <a:solidFill>
                  <a:srgbClr val="FF0000"/>
                </a:solidFill>
              </a:rPr>
              <a:t> </a:t>
            </a:r>
            <a:r>
              <a:rPr lang="en-US" dirty="0" err="1">
                <a:solidFill>
                  <a:srgbClr val="FF0000"/>
                </a:solidFill>
              </a:rPr>
              <a:t>nhàng</a:t>
            </a:r>
            <a:r>
              <a:rPr lang="en-US" dirty="0">
                <a:solidFill>
                  <a:srgbClr val="FF0000"/>
                </a:solidFill>
              </a:rPr>
              <a:t>. </a:t>
            </a:r>
            <a:r>
              <a:rPr lang="en-US" dirty="0" err="1">
                <a:solidFill>
                  <a:srgbClr val="FF0000"/>
                </a:solidFill>
              </a:rPr>
              <a:t>Vì</a:t>
            </a:r>
            <a:r>
              <a:rPr lang="en-US" dirty="0">
                <a:solidFill>
                  <a:srgbClr val="FF0000"/>
                </a:solidFill>
              </a:rPr>
              <a:t> </a:t>
            </a:r>
            <a:r>
              <a:rPr lang="en-US" dirty="0" err="1">
                <a:solidFill>
                  <a:srgbClr val="FF0000"/>
                </a:solidFill>
              </a:rPr>
              <a:t>vậy</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xác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mục</a:t>
            </a:r>
            <a:r>
              <a:rPr lang="en-US" dirty="0">
                <a:solidFill>
                  <a:srgbClr val="FF0000"/>
                </a:solidFill>
              </a:rPr>
              <a:t> </a:t>
            </a:r>
            <a:r>
              <a:rPr lang="en-US" dirty="0" err="1">
                <a:solidFill>
                  <a:srgbClr val="FF0000"/>
                </a:solidFill>
              </a:rPr>
              <a:t>đích</a:t>
            </a:r>
            <a:r>
              <a:rPr lang="en-US" dirty="0">
                <a:solidFill>
                  <a:srgbClr val="FF0000"/>
                </a:solidFill>
              </a:rPr>
              <a:t>, </a:t>
            </a:r>
            <a:r>
              <a:rPr lang="en-US" dirty="0" err="1">
                <a:solidFill>
                  <a:srgbClr val="FF0000"/>
                </a:solidFill>
              </a:rPr>
              <a:t>yêu</a:t>
            </a:r>
            <a:r>
              <a:rPr lang="en-US" dirty="0">
                <a:solidFill>
                  <a:srgbClr val="FF0000"/>
                </a:solidFill>
              </a:rPr>
              <a:t> </a:t>
            </a:r>
            <a:r>
              <a:rPr lang="en-US" dirty="0" err="1">
                <a:solidFill>
                  <a:srgbClr val="FF0000"/>
                </a:solidFill>
              </a:rPr>
              <a:t>cầu</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nghiên</a:t>
            </a:r>
            <a:r>
              <a:rPr lang="en-US" dirty="0">
                <a:solidFill>
                  <a:srgbClr val="FF0000"/>
                </a:solidFill>
              </a:rPr>
              <a:t> </a:t>
            </a:r>
            <a:r>
              <a:rPr lang="en-US" dirty="0" err="1">
                <a:solidFill>
                  <a:srgbClr val="FF0000"/>
                </a:solidFill>
              </a:rPr>
              <a:t>cứu</a:t>
            </a:r>
            <a:r>
              <a:rPr lang="en-US" dirty="0">
                <a:solidFill>
                  <a:srgbClr val="FF0000"/>
                </a:solidFill>
              </a:rPr>
              <a:t> </a:t>
            </a:r>
            <a:r>
              <a:rPr lang="en-US" dirty="0" err="1">
                <a:solidFill>
                  <a:srgbClr val="FF0000"/>
                </a:solidFill>
              </a:rPr>
              <a:t>kĩ</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thì</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vận</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biện</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giảng</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giác</a:t>
            </a:r>
            <a:r>
              <a:rPr lang="en-US" dirty="0">
                <a:solidFill>
                  <a:srgbClr val="FF0000"/>
                </a:solidFill>
              </a:rPr>
              <a:t> </a:t>
            </a:r>
            <a:r>
              <a:rPr lang="en-US" dirty="0" err="1">
                <a:solidFill>
                  <a:srgbClr val="FF0000"/>
                </a:solidFill>
              </a:rPr>
              <a:t>gần</a:t>
            </a:r>
            <a:r>
              <a:rPr lang="en-US" dirty="0">
                <a:solidFill>
                  <a:srgbClr val="FF0000"/>
                </a:solidFill>
              </a:rPr>
              <a:t> </a:t>
            </a:r>
            <a:r>
              <a:rPr lang="en-US" dirty="0" err="1">
                <a:solidFill>
                  <a:srgbClr val="FF0000"/>
                </a:solidFill>
              </a:rPr>
              <a:t>gũi</a:t>
            </a:r>
            <a:r>
              <a:rPr lang="en-US" dirty="0">
                <a:solidFill>
                  <a:srgbClr val="FF0000"/>
                </a:solidFill>
              </a:rPr>
              <a:t>, </a:t>
            </a:r>
            <a:r>
              <a:rPr lang="en-US" dirty="0" err="1">
                <a:solidFill>
                  <a:srgbClr val="FF0000"/>
                </a:solidFill>
              </a:rPr>
              <a:t>vui</a:t>
            </a:r>
            <a:r>
              <a:rPr lang="en-US" dirty="0">
                <a:solidFill>
                  <a:srgbClr val="FF0000"/>
                </a:solidFill>
              </a:rPr>
              <a:t> </a:t>
            </a:r>
            <a:r>
              <a:rPr lang="en-US" dirty="0" err="1">
                <a:solidFill>
                  <a:srgbClr val="FF0000"/>
                </a:solidFill>
              </a:rPr>
              <a:t>vẻ</a:t>
            </a:r>
            <a:r>
              <a:rPr lang="en-US" dirty="0">
                <a:solidFill>
                  <a:srgbClr val="FF0000"/>
                </a:solidFill>
              </a:rPr>
              <a:t>, </a:t>
            </a:r>
            <a:r>
              <a:rPr lang="en-US" dirty="0" err="1">
                <a:solidFill>
                  <a:srgbClr val="FF0000"/>
                </a:solidFill>
              </a:rPr>
              <a:t>kích</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cô</a:t>
            </a:r>
            <a:r>
              <a:rPr lang="en-US" dirty="0">
                <a:solidFill>
                  <a:srgbClr val="FF0000"/>
                </a:solidFill>
              </a:rPr>
              <a:t>.</a:t>
            </a:r>
          </a:p>
          <a:p>
            <a:pPr marL="0" indent="0">
              <a:buNone/>
            </a:pPr>
            <a:r>
              <a:rPr lang="en-US" dirty="0">
                <a:solidFill>
                  <a:srgbClr val="FF0000"/>
                </a:solidFill>
              </a:rPr>
              <a:t>   </a:t>
            </a:r>
            <a:r>
              <a:rPr lang="en-US" dirty="0" err="1">
                <a:solidFill>
                  <a:srgbClr val="FF0000"/>
                </a:solidFill>
              </a:rPr>
              <a:t>Ngoài</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kĩ</a:t>
            </a:r>
            <a:r>
              <a:rPr lang="en-US" dirty="0">
                <a:solidFill>
                  <a:srgbClr val="FF0000"/>
                </a:solidFill>
              </a:rPr>
              <a:t> </a:t>
            </a:r>
            <a:r>
              <a:rPr lang="en-US" dirty="0" err="1">
                <a:solidFill>
                  <a:srgbClr val="FF0000"/>
                </a:solidFill>
              </a:rPr>
              <a:t>càng</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còn</a:t>
            </a:r>
            <a:r>
              <a:rPr lang="en-US" dirty="0">
                <a:solidFill>
                  <a:srgbClr val="FF0000"/>
                </a:solidFill>
              </a:rPr>
              <a:t> </a:t>
            </a:r>
            <a:r>
              <a:rPr lang="en-US" dirty="0" err="1">
                <a:solidFill>
                  <a:srgbClr val="FF0000"/>
                </a:solidFill>
              </a:rPr>
              <a:t>cần</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dùng</a:t>
            </a:r>
            <a:r>
              <a:rPr lang="en-US" dirty="0">
                <a:solidFill>
                  <a:srgbClr val="FF0000"/>
                </a:solidFill>
              </a:rPr>
              <a:t>, </a:t>
            </a:r>
            <a:r>
              <a:rPr lang="en-US" dirty="0" err="1">
                <a:solidFill>
                  <a:srgbClr val="FF0000"/>
                </a:solidFill>
              </a:rPr>
              <a:t>tranh</a:t>
            </a:r>
            <a:r>
              <a:rPr lang="en-US" dirty="0">
                <a:solidFill>
                  <a:srgbClr val="FF0000"/>
                </a:solidFill>
              </a:rPr>
              <a:t> </a:t>
            </a:r>
            <a:r>
              <a:rPr lang="en-US" dirty="0" err="1">
                <a:solidFill>
                  <a:srgbClr val="FF0000"/>
                </a:solidFill>
              </a:rPr>
              <a:t>ảnh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thật</a:t>
            </a:r>
            <a:r>
              <a:rPr lang="en-US" dirty="0">
                <a:solidFill>
                  <a:srgbClr val="FF0000"/>
                </a:solidFill>
              </a:rPr>
              <a:t>, </a:t>
            </a:r>
            <a:r>
              <a:rPr lang="en-US" dirty="0" err="1">
                <a:solidFill>
                  <a:srgbClr val="FF0000"/>
                </a:solidFill>
              </a:rPr>
              <a:t>mô</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hấp</a:t>
            </a:r>
            <a:r>
              <a:rPr lang="en-US" dirty="0">
                <a:solidFill>
                  <a:srgbClr val="FF0000"/>
                </a:solidFill>
              </a:rPr>
              <a:t> </a:t>
            </a:r>
            <a:r>
              <a:rPr lang="en-US" dirty="0" err="1">
                <a:solidFill>
                  <a:srgbClr val="FF0000"/>
                </a:solidFill>
              </a:rPr>
              <a:t>dẫn</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lạ</a:t>
            </a:r>
            <a:r>
              <a:rPr lang="en-US" dirty="0">
                <a:solidFill>
                  <a:srgbClr val="FF0000"/>
                </a:solidFill>
              </a:rPr>
              <a:t>.</a:t>
            </a:r>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3562728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1710</TotalTime>
  <Words>5339</Words>
  <Application>Microsoft Office PowerPoint</Application>
  <PresentationFormat>On-screen Show (4:3)</PresentationFormat>
  <Paragraphs>154</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.VnTime</vt:lpstr>
      <vt:lpstr>Arial</vt:lpstr>
      <vt:lpstr>Calibri</vt:lpstr>
      <vt:lpstr>Cambria</vt:lpstr>
      <vt:lpstr>Times New Roman</vt:lpstr>
      <vt:lpstr>Office Theme</vt:lpstr>
      <vt:lpstr>BÀI THUYẾT TRÌNH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Biện pháp 2: Tạo môi trường, sắp xếp, lựa chọn đồ dùng đồ chơi phù hợp để dạy kỹ năng sống cho trẻ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Biện pháp 4: Phát triển kỹ năng giao tiếp cho trẻ. </vt:lpstr>
      <vt:lpstr>Biện pháp 5: Tuyên truyền, phối kết hợp với phụ huynh trong việc hình thành kỹ năng sống cho trẻ. </vt:lpstr>
      <vt:lpstr>Biện pháp 6: Nâng cao bồi dưỡng kiến thức về kỹ năng sống cho bản thân  </vt:lpstr>
      <vt:lpstr>PowerPoint Presentation</vt:lpstr>
      <vt:lpstr>PowerPoint Presentation</vt:lpstr>
      <vt:lpstr>PowerPoint Presentation</vt:lpstr>
      <vt:lpstr>Trên đây là toàn bộ nội dung mà đề tài tôi đã đề cập, đã làm rõ được những lý luận liên quan đến vấn đề giáo dục kỹ năng sống cho trẻ 3,4 tuổi đạt hiệu quả.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dc:title>
  <dc:creator>Admin</dc:creator>
  <cp:lastModifiedBy>Admin</cp:lastModifiedBy>
  <cp:revision>134</cp:revision>
  <dcterms:created xsi:type="dcterms:W3CDTF">2020-11-07T08:49:47Z</dcterms:created>
  <dcterms:modified xsi:type="dcterms:W3CDTF">2024-05-06T05:10:51Z</dcterms:modified>
</cp:coreProperties>
</file>