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0" r:id="rId2"/>
    <p:sldId id="297" r:id="rId3"/>
    <p:sldId id="333" r:id="rId4"/>
    <p:sldId id="334" r:id="rId5"/>
    <p:sldId id="340" r:id="rId6"/>
    <p:sldId id="299" r:id="rId7"/>
    <p:sldId id="260" r:id="rId8"/>
    <p:sldId id="301" r:id="rId9"/>
    <p:sldId id="302" r:id="rId10"/>
    <p:sldId id="303" r:id="rId11"/>
    <p:sldId id="311" r:id="rId12"/>
    <p:sldId id="310" r:id="rId13"/>
    <p:sldId id="308" r:id="rId14"/>
    <p:sldId id="309" r:id="rId15"/>
    <p:sldId id="312" r:id="rId16"/>
    <p:sldId id="315" r:id="rId17"/>
    <p:sldId id="314" r:id="rId18"/>
    <p:sldId id="332" r:id="rId19"/>
    <p:sldId id="316" r:id="rId20"/>
    <p:sldId id="317" r:id="rId21"/>
    <p:sldId id="318" r:id="rId22"/>
    <p:sldId id="319" r:id="rId23"/>
    <p:sldId id="320" r:id="rId24"/>
    <p:sldId id="322" r:id="rId25"/>
    <p:sldId id="321" r:id="rId26"/>
    <p:sldId id="344" r:id="rId27"/>
    <p:sldId id="342" r:id="rId28"/>
    <p:sldId id="324" r:id="rId29"/>
    <p:sldId id="341" r:id="rId30"/>
    <p:sldId id="336" r:id="rId31"/>
    <p:sldId id="337" r:id="rId32"/>
    <p:sldId id="338" r:id="rId33"/>
    <p:sldId id="343" r:id="rId34"/>
    <p:sldId id="325" r:id="rId35"/>
    <p:sldId id="327" r:id="rId36"/>
    <p:sldId id="328" r:id="rId37"/>
    <p:sldId id="285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CE4DD"/>
    <a:srgbClr val="AFB3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132" autoAdjust="0"/>
    <p:restoredTop sz="89818" autoAdjust="0"/>
  </p:normalViewPr>
  <p:slideViewPr>
    <p:cSldViewPr snapToGrid="0">
      <p:cViewPr varScale="1">
        <p:scale>
          <a:sx n="82" d="100"/>
          <a:sy n="82" d="100"/>
        </p:scale>
        <p:origin x="127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BC544-9F75-4B07-A2CE-B060F085BDBC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9AAF6-3BA0-424F-BC4B-F81B35BD8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911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BC544-9F75-4B07-A2CE-B060F085BDBC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9AAF6-3BA0-424F-BC4B-F81B35BD8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444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BC544-9F75-4B07-A2CE-B060F085BDBC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9AAF6-3BA0-424F-BC4B-F81B35BD8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227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BC544-9F75-4B07-A2CE-B060F085BDBC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9AAF6-3BA0-424F-BC4B-F81B35BD8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505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BC544-9F75-4B07-A2CE-B060F085BDBC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9AAF6-3BA0-424F-BC4B-F81B35BD8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991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BC544-9F75-4B07-A2CE-B060F085BDBC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9AAF6-3BA0-424F-BC4B-F81B35BD8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096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BC544-9F75-4B07-A2CE-B060F085BDBC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9AAF6-3BA0-424F-BC4B-F81B35BD8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421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BC544-9F75-4B07-A2CE-B060F085BDBC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9AAF6-3BA0-424F-BC4B-F81B35BD8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041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BC544-9F75-4B07-A2CE-B060F085BDBC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9AAF6-3BA0-424F-BC4B-F81B35BD8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208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BC544-9F75-4B07-A2CE-B060F085BDBC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9AAF6-3BA0-424F-BC4B-F81B35BD8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718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BC544-9F75-4B07-A2CE-B060F085BDBC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9AAF6-3BA0-424F-BC4B-F81B35BD8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74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4BC544-9F75-4B07-A2CE-B060F085BDBC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19AAF6-3BA0-424F-BC4B-F81B35BD8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131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05606" y="1820061"/>
            <a:ext cx="69182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 THUYẾT TRÌNH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74470" y="0"/>
            <a:ext cx="73805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HUYỆN 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 TRÌ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 XÃ NGŨ HIỆP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37719" y="2846634"/>
            <a:ext cx="905401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GIẢI PHÁP GIÚP TRẺ 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3-4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 CHƠI TỐT TRÒ CHƠI DÂN GIAN</a:t>
            </a:r>
          </a:p>
          <a:p>
            <a:pPr algn="ctr">
              <a:lnSpc>
                <a:spcPct val="150000"/>
              </a:lnSpc>
            </a:pP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 Bình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29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49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3425164" y="3043756"/>
            <a:ext cx="4611188" cy="2578009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TCDG </a:t>
            </a:r>
            <a:r>
              <a:rPr lang="en-US" sz="3600" b="1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3-4</a:t>
            </a: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2832443" y="1584700"/>
            <a:ext cx="1748243" cy="1424941"/>
          </a:xfrm>
          <a:prstGeom prst="wedgeRoundRectCallout">
            <a:avLst>
              <a:gd name="adj1" fmla="val 56729"/>
              <a:gd name="adj2" fmla="val 71206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 CO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8036351" y="5338915"/>
            <a:ext cx="2033452" cy="1448893"/>
          </a:xfrm>
          <a:prstGeom prst="wedgeRoundRectCallout">
            <a:avLst>
              <a:gd name="adj1" fmla="val -81139"/>
              <a:gd name="adj2" fmla="val -4453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 ĐUỔI CHUỘT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1861440" y="5419454"/>
            <a:ext cx="1942007" cy="1292136"/>
          </a:xfrm>
          <a:prstGeom prst="wedgeRoundRectCallout">
            <a:avLst>
              <a:gd name="adj1" fmla="val 66164"/>
              <a:gd name="adj2" fmla="val -4660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DUNG DĂNG DUNG DẺ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8662849" y="2944327"/>
            <a:ext cx="2233749" cy="1554479"/>
          </a:xfrm>
          <a:prstGeom prst="wedgeRoundRectCallout">
            <a:avLst>
              <a:gd name="adj1" fmla="val -77760"/>
              <a:gd name="adj2" fmla="val 2622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RỒNG RẮN LÊN MÂY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6228792" y="1605114"/>
            <a:ext cx="1902826" cy="1279071"/>
          </a:xfrm>
          <a:prstGeom prst="wedgeRoundRectCallout">
            <a:avLst>
              <a:gd name="adj1" fmla="val -37408"/>
              <a:gd name="adj2" fmla="val 6963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 CƯA LỪA XẺ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758993" y="3395529"/>
            <a:ext cx="1907178" cy="1481003"/>
          </a:xfrm>
          <a:prstGeom prst="wedgeRoundRectCallout">
            <a:avLst>
              <a:gd name="adj1" fmla="val 85750"/>
              <a:gd name="adj2" fmla="val 1361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 NA NU NỐNG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5214306" y="5781337"/>
            <a:ext cx="1476779" cy="1072964"/>
          </a:xfrm>
          <a:prstGeom prst="wedgeRoundRectCallout">
            <a:avLst>
              <a:gd name="adj1" fmla="val -206"/>
              <a:gd name="adj2" fmla="val -6462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72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46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161211" y="200708"/>
            <a:ext cx="8582297" cy="95358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0d043548653c9d62c42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" r="5295"/>
          <a:stretch>
            <a:fillRect/>
          </a:stretch>
        </p:blipFill>
        <p:spPr bwMode="auto">
          <a:xfrm>
            <a:off x="3004456" y="1513523"/>
            <a:ext cx="8739052" cy="4985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0334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611" t="-1397" r="772" b="1397"/>
          <a:stretch/>
        </p:blipFill>
        <p:spPr>
          <a:xfrm>
            <a:off x="1" y="-119956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8163" t="23733" r="10123" b="24300"/>
          <a:stretch/>
        </p:blipFill>
        <p:spPr>
          <a:xfrm>
            <a:off x="5403412" y="436433"/>
            <a:ext cx="5799140" cy="5650858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sp>
        <p:nvSpPr>
          <p:cNvPr id="5" name="Rounded Rectangle 4"/>
          <p:cNvSpPr/>
          <p:nvPr/>
        </p:nvSpPr>
        <p:spPr>
          <a:xfrm>
            <a:off x="1600200" y="750153"/>
            <a:ext cx="2717332" cy="318983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“BỊT MẮT BẮT DÊ”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4317532" y="2102754"/>
            <a:ext cx="978408" cy="484632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02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766482" y="1286115"/>
            <a:ext cx="2717332" cy="214288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“KÉO CO”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11655" b="16273"/>
          <a:stretch/>
        </p:blipFill>
        <p:spPr>
          <a:xfrm>
            <a:off x="5529815" y="317186"/>
            <a:ext cx="5438502" cy="5675812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3483814" y="2153298"/>
            <a:ext cx="1519518" cy="6185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15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2049"/>
            <a:ext cx="12192000" cy="6858001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7482448" y="2637928"/>
            <a:ext cx="3221412" cy="1582142"/>
          </a:xfrm>
          <a:prstGeom prst="wedgeRoundRectCallout">
            <a:avLst>
              <a:gd name="adj1" fmla="val -76205"/>
              <a:gd name="adj2" fmla="val 24798"/>
              <a:gd name="adj3" fmla="val 16667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“Ô ĂN QUAN”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13485" b="14788"/>
          <a:stretch/>
        </p:blipFill>
        <p:spPr>
          <a:xfrm>
            <a:off x="676835" y="1270745"/>
            <a:ext cx="5885330" cy="493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255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12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01811" y="1076433"/>
            <a:ext cx="6984790" cy="96665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4CE4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TCDG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38342" y="2225660"/>
            <a:ext cx="8552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TCDG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7" name="Rectangle 6"/>
          <p:cNvSpPr/>
          <p:nvPr/>
        </p:nvSpPr>
        <p:spPr>
          <a:xfrm>
            <a:off x="1607431" y="3258555"/>
            <a:ext cx="45576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07431" y="4310997"/>
            <a:ext cx="50342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thoải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07431" y="5363439"/>
            <a:ext cx="89771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6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92149" cy="6858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997233" y="4741815"/>
            <a:ext cx="5172891" cy="105809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MANG TÍNH TẬP THỂ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297d7cc133b2cbec92a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0"/>
          <a:stretch>
            <a:fillRect/>
          </a:stretch>
        </p:blipFill>
        <p:spPr bwMode="auto">
          <a:xfrm>
            <a:off x="-1" y="182880"/>
            <a:ext cx="5826035" cy="3827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136" y="182880"/>
            <a:ext cx="5799909" cy="3827417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7824651" y="4108268"/>
            <a:ext cx="1097280" cy="6335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4245429" y="4108268"/>
            <a:ext cx="1077684" cy="62048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70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9893" t="7048"/>
          <a:stretch/>
        </p:blipFill>
        <p:spPr>
          <a:xfrm>
            <a:off x="1" y="-261257"/>
            <a:ext cx="12191999" cy="7119257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36369" y="2090058"/>
            <a:ext cx="1972490" cy="356616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TĨNH, CHƠI THEO NHÓM NHỎ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1474" y="1760405"/>
            <a:ext cx="8373292" cy="460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593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184" b="10479"/>
          <a:stretch/>
        </p:blipFill>
        <p:spPr>
          <a:xfrm>
            <a:off x="-94341" y="-157052"/>
            <a:ext cx="12437193" cy="70150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4341" y="-157053"/>
            <a:ext cx="6027881" cy="70150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759" y="-157051"/>
            <a:ext cx="5984093" cy="701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3709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250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390503" y="0"/>
            <a:ext cx="8061960" cy="2435899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PHÁP 2 </a:t>
            </a:r>
          </a:p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TCDG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14802" y="2809426"/>
            <a:ext cx="9313816" cy="3675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06555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715"/>
          <a:stretch/>
        </p:blipFill>
        <p:spPr>
          <a:xfrm>
            <a:off x="0" y="-91440"/>
            <a:ext cx="12192000" cy="694944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127864" y="-91440"/>
            <a:ext cx="4428309" cy="87521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 DO CHỌN ĐỀ TÀI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8064" y="603119"/>
            <a:ext cx="1176092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3-4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Đức-Trí-Thể-Mĩ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5565" y="2791421"/>
            <a:ext cx="4807132" cy="40665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9687" y="2786743"/>
            <a:ext cx="4892313" cy="407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892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6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59429" y="873245"/>
            <a:ext cx="1593668" cy="477276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HỌC</a:t>
            </a:r>
            <a:endParaRPr lang="en-US" sz="3200" dirty="0"/>
          </a:p>
        </p:txBody>
      </p:sp>
      <p:grpSp>
        <p:nvGrpSpPr>
          <p:cNvPr id="6" name="Group 5"/>
          <p:cNvGrpSpPr/>
          <p:nvPr/>
        </p:nvGrpSpPr>
        <p:grpSpPr>
          <a:xfrm>
            <a:off x="4293931" y="404947"/>
            <a:ext cx="3456680" cy="1345476"/>
            <a:chOff x="395272" y="642409"/>
            <a:chExt cx="3431160" cy="1172040"/>
          </a:xfrm>
        </p:grpSpPr>
        <p:sp>
          <p:nvSpPr>
            <p:cNvPr id="7" name="Rectangle 6"/>
            <p:cNvSpPr/>
            <p:nvPr/>
          </p:nvSpPr>
          <p:spPr>
            <a:xfrm>
              <a:off x="395272" y="642409"/>
              <a:ext cx="3309223" cy="1172040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TextBox 7"/>
            <p:cNvSpPr txBox="1"/>
            <p:nvPr/>
          </p:nvSpPr>
          <p:spPr>
            <a:xfrm>
              <a:off x="517209" y="773038"/>
              <a:ext cx="3309223" cy="9035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4696" tIns="134112" rIns="234696" bIns="134112" numCol="1" spcCol="1270" anchor="ctr" anchorCtr="0">
              <a:noAutofit/>
            </a:bodyPr>
            <a:lstStyle/>
            <a:p>
              <a:pPr lvl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300" b="1" kern="12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Lĩnh</a:t>
              </a:r>
              <a:r>
                <a:rPr lang="en-US" sz="3300" b="1" kern="12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300" b="1" kern="12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vực</a:t>
              </a:r>
              <a:r>
                <a:rPr lang="en-US" sz="3300" b="1" kern="12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300" b="1" kern="12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giáo</a:t>
              </a:r>
              <a:r>
                <a:rPr lang="en-US" sz="3300" b="1" kern="12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300" b="1" kern="12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dục</a:t>
              </a:r>
              <a:r>
                <a:rPr lang="en-US" sz="3300" b="1" kern="12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300" b="1" kern="12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3300" b="1" kern="12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300" b="1" kern="12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3300" b="1" kern="12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3300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399417" y="236265"/>
            <a:ext cx="3540034" cy="1697432"/>
            <a:chOff x="16465" y="1723018"/>
            <a:chExt cx="3309223" cy="2440487"/>
          </a:xfrm>
        </p:grpSpPr>
        <p:sp>
          <p:nvSpPr>
            <p:cNvPr id="10" name="Rectangle 9"/>
            <p:cNvSpPr/>
            <p:nvPr/>
          </p:nvSpPr>
          <p:spPr>
            <a:xfrm>
              <a:off x="16465" y="1723018"/>
              <a:ext cx="3309223" cy="2440487"/>
            </a:xfrm>
            <a:prstGeom prst="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TextBox 10"/>
            <p:cNvSpPr txBox="1"/>
            <p:nvPr/>
          </p:nvSpPr>
          <p:spPr>
            <a:xfrm>
              <a:off x="16465" y="1723018"/>
              <a:ext cx="3309223" cy="16152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6022" tIns="176022" rIns="234696" bIns="264033" numCol="1" spcCol="1270" anchor="t" anchorCtr="0">
              <a:noAutofit/>
            </a:bodyPr>
            <a:lstStyle/>
            <a:p>
              <a:pPr marL="285750" lvl="1" indent="-285750" algn="l" defTabSz="1466850"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Cướp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cờ</a:t>
              </a:r>
              <a:endParaRPr lang="en-US" sz="2800" kern="1200" dirty="0"/>
            </a:p>
            <a:p>
              <a:pPr marL="285750" lvl="1" indent="-285750" algn="l" defTabSz="1466850"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Kéo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</a:t>
              </a:r>
              <a:endParaRPr lang="en-US" sz="2800" kern="1200" dirty="0"/>
            </a:p>
            <a:p>
              <a:pPr marL="285750" lvl="1" indent="-285750" algn="l" defTabSz="1466850"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Nhảy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lò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cò</a:t>
              </a:r>
              <a:endParaRPr lang="en-US" sz="2800" kern="12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293932" y="2842980"/>
            <a:ext cx="3333835" cy="1172040"/>
            <a:chOff x="3775908" y="603228"/>
            <a:chExt cx="3309223" cy="1172040"/>
          </a:xfrm>
        </p:grpSpPr>
        <p:sp>
          <p:nvSpPr>
            <p:cNvPr id="16" name="Rectangle 15"/>
            <p:cNvSpPr/>
            <p:nvPr/>
          </p:nvSpPr>
          <p:spPr>
            <a:xfrm>
              <a:off x="3775908" y="603228"/>
              <a:ext cx="3309223" cy="1172040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TextBox 16"/>
            <p:cNvSpPr txBox="1"/>
            <p:nvPr/>
          </p:nvSpPr>
          <p:spPr>
            <a:xfrm>
              <a:off x="3775908" y="603228"/>
              <a:ext cx="3191618" cy="11720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4696" tIns="134112" rIns="234696" bIns="134112" numCol="1" spcCol="1270" anchor="ctr" anchorCtr="0">
              <a:noAutofit/>
            </a:bodyPr>
            <a:lstStyle/>
            <a:p>
              <a:pPr lvl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300" b="1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Lĩnh</a:t>
              </a:r>
              <a:r>
                <a:rPr lang="en-US" sz="33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300" b="1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vực</a:t>
              </a:r>
              <a:r>
                <a:rPr lang="en-US" sz="33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300" b="1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33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300" b="1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triển</a:t>
              </a:r>
              <a:r>
                <a:rPr lang="en-US" sz="33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300" b="1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thẩm</a:t>
              </a:r>
              <a:r>
                <a:rPr lang="en-US" sz="33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300" b="1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mĩ</a:t>
              </a:r>
              <a:endParaRPr lang="en-US" sz="33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399417" y="2384652"/>
            <a:ext cx="3540034" cy="1845058"/>
            <a:chOff x="3775908" y="1731940"/>
            <a:chExt cx="3309223" cy="2483816"/>
          </a:xfrm>
        </p:grpSpPr>
        <p:sp>
          <p:nvSpPr>
            <p:cNvPr id="22" name="Rectangle 21"/>
            <p:cNvSpPr/>
            <p:nvPr/>
          </p:nvSpPr>
          <p:spPr>
            <a:xfrm>
              <a:off x="3775908" y="1775269"/>
              <a:ext cx="3309223" cy="2440487"/>
            </a:xfrm>
            <a:prstGeom prst="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TextBox 22"/>
            <p:cNvSpPr txBox="1"/>
            <p:nvPr/>
          </p:nvSpPr>
          <p:spPr>
            <a:xfrm>
              <a:off x="3775908" y="1731940"/>
              <a:ext cx="3309223" cy="24404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6022" tIns="176022" rIns="234696" bIns="264033" numCol="1" spcCol="1270" anchor="t" anchorCtr="0">
              <a:noAutofit/>
            </a:bodyPr>
            <a:lstStyle/>
            <a:p>
              <a:pPr marL="285750" lvl="1" indent="-285750" algn="l" defTabSz="1466850"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tầm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vông</a:t>
              </a:r>
              <a:endParaRPr lang="en-US" sz="2800" kern="1200" dirty="0"/>
            </a:p>
            <a:p>
              <a:pPr marL="285750" lvl="1" indent="-285750" algn="l" defTabSz="1466850"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Vuốt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vuốt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vẻ</a:t>
              </a:r>
              <a:endPara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lvl="1" indent="-285750" algn="l" defTabSz="1466850"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Xúc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xắc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xúc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xẻ</a:t>
              </a:r>
              <a:endParaRPr lang="en-US" sz="28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293931" y="4867171"/>
            <a:ext cx="3456680" cy="1172040"/>
            <a:chOff x="7534358" y="595868"/>
            <a:chExt cx="3309223" cy="1172040"/>
          </a:xfrm>
        </p:grpSpPr>
        <p:sp>
          <p:nvSpPr>
            <p:cNvPr id="25" name="Rectangle 24"/>
            <p:cNvSpPr/>
            <p:nvPr/>
          </p:nvSpPr>
          <p:spPr>
            <a:xfrm>
              <a:off x="7534358" y="595868"/>
              <a:ext cx="3309223" cy="1172040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TextBox 25"/>
            <p:cNvSpPr txBox="1"/>
            <p:nvPr/>
          </p:nvSpPr>
          <p:spPr>
            <a:xfrm>
              <a:off x="7717810" y="595868"/>
              <a:ext cx="3125770" cy="11720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4696" tIns="134112" rIns="234696" bIns="134112" numCol="1" spcCol="1270" anchor="ctr" anchorCtr="0">
              <a:noAutofit/>
            </a:bodyPr>
            <a:lstStyle/>
            <a:p>
              <a:pPr lvl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300" b="1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Lĩnh</a:t>
              </a:r>
              <a:r>
                <a:rPr lang="en-US" sz="33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300" b="1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vực</a:t>
              </a:r>
              <a:r>
                <a:rPr lang="en-US" sz="33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300" b="1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khám</a:t>
              </a:r>
              <a:r>
                <a:rPr lang="en-US" sz="33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300" b="1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</a:t>
              </a:r>
              <a:r>
                <a:rPr lang="en-US" sz="33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300" b="1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khoa</a:t>
              </a:r>
              <a:r>
                <a:rPr lang="en-US" sz="33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300" b="1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endParaRPr lang="en-US" sz="3300" kern="1200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399417" y="4680665"/>
            <a:ext cx="3540034" cy="1802683"/>
            <a:chOff x="7548422" y="1775269"/>
            <a:chExt cx="3309223" cy="2440487"/>
          </a:xfrm>
        </p:grpSpPr>
        <p:sp>
          <p:nvSpPr>
            <p:cNvPr id="28" name="Rectangle 27"/>
            <p:cNvSpPr/>
            <p:nvPr/>
          </p:nvSpPr>
          <p:spPr>
            <a:xfrm>
              <a:off x="7548422" y="1775269"/>
              <a:ext cx="3309223" cy="2440487"/>
            </a:xfrm>
            <a:prstGeom prst="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TextBox 28"/>
            <p:cNvSpPr txBox="1"/>
            <p:nvPr/>
          </p:nvSpPr>
          <p:spPr>
            <a:xfrm>
              <a:off x="7548422" y="1775269"/>
              <a:ext cx="3309223" cy="24404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6022" tIns="176022" rIns="234696" bIns="264033" numCol="1" spcCol="1270" anchor="t" anchorCtr="0">
              <a:noAutofit/>
            </a:bodyPr>
            <a:lstStyle/>
            <a:p>
              <a:pPr marL="285750" lvl="1" indent="-285750" algn="l" defTabSz="1466850"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Lựa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đậu</a:t>
              </a:r>
              <a:endParaRPr lang="en-US" sz="2800" kern="1200" dirty="0"/>
            </a:p>
            <a:p>
              <a:pPr marL="285750" lvl="1" indent="-285750" algn="l" defTabSz="1466850"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đậu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cà</a:t>
              </a:r>
              <a:endParaRPr lang="en-US" sz="2800" kern="1200" dirty="0"/>
            </a:p>
            <a:p>
              <a:pPr marL="285750" lvl="1" indent="-285750" algn="l" defTabSz="1466850"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Gieo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hạt</a:t>
              </a:r>
              <a:endPara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Right Arrow 29"/>
          <p:cNvSpPr/>
          <p:nvPr/>
        </p:nvSpPr>
        <p:spPr>
          <a:xfrm>
            <a:off x="3553368" y="842665"/>
            <a:ext cx="740563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/>
          <p:cNvSpPr/>
          <p:nvPr/>
        </p:nvSpPr>
        <p:spPr>
          <a:xfrm>
            <a:off x="7627767" y="873244"/>
            <a:ext cx="690763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>
            <a:off x="3548467" y="3186684"/>
            <a:ext cx="707837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/>
          <p:cNvSpPr/>
          <p:nvPr/>
        </p:nvSpPr>
        <p:spPr>
          <a:xfrm>
            <a:off x="3601021" y="5210875"/>
            <a:ext cx="707837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/>
          <p:cNvSpPr/>
          <p:nvPr/>
        </p:nvSpPr>
        <p:spPr>
          <a:xfrm>
            <a:off x="7788276" y="5222437"/>
            <a:ext cx="573476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/>
          <p:cNvSpPr/>
          <p:nvPr/>
        </p:nvSpPr>
        <p:spPr>
          <a:xfrm>
            <a:off x="7619509" y="3291088"/>
            <a:ext cx="707837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2094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789225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2561658" y="49478"/>
            <a:ext cx="7473690" cy="16345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NGOÀI TRỜI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4"/>
          <p:cNvSpPr txBox="1"/>
          <p:nvPr/>
        </p:nvSpPr>
        <p:spPr>
          <a:xfrm>
            <a:off x="4427542" y="1296295"/>
            <a:ext cx="7637928" cy="5800649"/>
          </a:xfrm>
          <a:prstGeom prst="rect">
            <a:avLst/>
          </a:prstGeom>
          <a:ln w="762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9540" tIns="129540" rIns="129540" bIns="129540" numCol="1" spcCol="1270" anchor="ctr" anchorCtr="0">
            <a:noAutofit/>
          </a:bodyPr>
          <a:lstStyle/>
          <a:p>
            <a:pPr lvl="0" defTabSz="1511300">
              <a:lnSpc>
                <a:spcPct val="20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4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3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3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endParaRPr lang="en-US" sz="3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1511300">
              <a:lnSpc>
                <a:spcPct val="20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3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3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endParaRPr lang="en-US" sz="3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1511300">
              <a:lnSpc>
                <a:spcPct val="20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sz="34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dăng</a:t>
            </a:r>
            <a:r>
              <a:rPr lang="en-US" sz="3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4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dẻ</a:t>
            </a:r>
            <a:endParaRPr lang="en-US" sz="3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1511300">
              <a:lnSpc>
                <a:spcPct val="20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3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sz="3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endParaRPr lang="en-US" sz="34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9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7564"/>
            <a:ext cx="12192000" cy="681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9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344"/>
          <a:stretch/>
        </p:blipFill>
        <p:spPr>
          <a:xfrm>
            <a:off x="21020" y="0"/>
            <a:ext cx="12215948" cy="6923314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043645" y="235133"/>
            <a:ext cx="6152606" cy="69233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GÓC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2fff6a3a3a4ec2109b5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1" t="4785" r="43921" b="15634"/>
          <a:stretch/>
        </p:blipFill>
        <p:spPr bwMode="auto">
          <a:xfrm>
            <a:off x="2659118" y="2208022"/>
            <a:ext cx="7934858" cy="4445876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57655" y="927464"/>
            <a:ext cx="115718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hẹp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tầm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vông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chi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chành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chành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oẳn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tù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tỳ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”…</a:t>
            </a:r>
            <a:endParaRPr lang="en-US" sz="24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37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71"/>
          <a:stretch/>
        </p:blipFill>
        <p:spPr>
          <a:xfrm>
            <a:off x="0" y="39188"/>
            <a:ext cx="12192000" cy="68188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95" y="2162590"/>
            <a:ext cx="5243014" cy="43760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7381" y="2162590"/>
            <a:ext cx="5415315" cy="437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74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9" y="0"/>
            <a:ext cx="12192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44584" y="85004"/>
            <a:ext cx="108421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4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VD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Ở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Cắp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cắp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cắp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5" descr="8d3b82a4d2d02a8e73c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3"/>
          <a:stretch>
            <a:fillRect/>
          </a:stretch>
        </p:blipFill>
        <p:spPr bwMode="auto">
          <a:xfrm>
            <a:off x="69669" y="1370337"/>
            <a:ext cx="5564777" cy="524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d17f68f63882c0dc999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3" r="-2165" b="19777"/>
          <a:stretch>
            <a:fillRect/>
          </a:stretch>
        </p:blipFill>
        <p:spPr bwMode="auto">
          <a:xfrm>
            <a:off x="5930536" y="1370337"/>
            <a:ext cx="6331133" cy="52460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218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12684" y="3115101"/>
            <a:ext cx="63282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CHIỀU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282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57352698848351012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5892150"/>
          </a:xfrm>
        </p:spPr>
      </p:pic>
    </p:spTree>
    <p:extLst>
      <p:ext uri="{BB962C8B-B14F-4D97-AF65-F5344CB8AC3E}">
        <p14:creationId xmlns:p14="http://schemas.microsoft.com/office/powerpoint/2010/main" val="1508062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4661"/>
          <a:stretch/>
        </p:blipFill>
        <p:spPr>
          <a:xfrm>
            <a:off x="1" y="0"/>
            <a:ext cx="13219610" cy="685799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59428" y="300447"/>
            <a:ext cx="7550332" cy="97971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TCDG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hông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1" r="11872"/>
          <a:stretch/>
        </p:blipFill>
        <p:spPr>
          <a:xfrm>
            <a:off x="235130" y="1746678"/>
            <a:ext cx="4859383" cy="46448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4" t="3375" r="10610"/>
          <a:stretch/>
        </p:blipFill>
        <p:spPr>
          <a:xfrm>
            <a:off x="5408023" y="1825054"/>
            <a:ext cx="4898571" cy="456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19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0679"/>
          <a:stretch/>
        </p:blipFill>
        <p:spPr>
          <a:xfrm>
            <a:off x="413658" y="1045028"/>
            <a:ext cx="5281748" cy="54450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0325" r="8476"/>
          <a:stretch/>
        </p:blipFill>
        <p:spPr>
          <a:xfrm>
            <a:off x="5878285" y="1045028"/>
            <a:ext cx="5852160" cy="544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1739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7715"/>
          <a:stretch/>
        </p:blipFill>
        <p:spPr>
          <a:xfrm>
            <a:off x="0" y="-91440"/>
            <a:ext cx="12192000" cy="69494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44584" y="-173798"/>
            <a:ext cx="11351622" cy="197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non, TCDG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TCDG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5555" y="1870262"/>
            <a:ext cx="4650376" cy="46157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8332" y="1870261"/>
            <a:ext cx="5111931" cy="461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9460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907868" y="104800"/>
            <a:ext cx="10789920" cy="98014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huynh</a:t>
            </a:r>
            <a:r>
              <a:rPr lang="en-US" sz="3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TCDG</a:t>
            </a:r>
            <a:endParaRPr lang="en-US" sz="3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0891" y="1084947"/>
            <a:ext cx="114038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Trao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thoại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in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dao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gửi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huynh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600891" y="2404930"/>
            <a:ext cx="1140387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fontAlgn="base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TCDG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ổi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43495" y="4278911"/>
            <a:ext cx="895676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fontAlgn="base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9439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20889"/>
            <a:ext cx="33832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 fontAlgn="base">
              <a:lnSpc>
                <a:spcPct val="150000"/>
              </a:lnSpc>
              <a:spcAft>
                <a:spcPts val="0"/>
              </a:spcAft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zalo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TCDG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434" r="3451" b="10801"/>
          <a:stretch/>
        </p:blipFill>
        <p:spPr>
          <a:xfrm>
            <a:off x="3526971" y="403019"/>
            <a:ext cx="3866606" cy="54360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3048" r="8208" b="12760"/>
          <a:stretch/>
        </p:blipFill>
        <p:spPr>
          <a:xfrm>
            <a:off x="7820297" y="403019"/>
            <a:ext cx="3944983" cy="543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0615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21912"/>
          <a:stretch/>
        </p:blipFill>
        <p:spPr>
          <a:xfrm>
            <a:off x="-1057" y="1"/>
            <a:ext cx="12193057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794" y="0"/>
            <a:ext cx="292317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 fontAlgn="base">
              <a:lnSpc>
                <a:spcPct val="150000"/>
              </a:lnSpc>
              <a:spcAft>
                <a:spcPts val="0"/>
              </a:spcAft>
            </a:pP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Bibabibô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TCDG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-2642" t="-6586" r="2642" b="27902"/>
          <a:stretch/>
        </p:blipFill>
        <p:spPr>
          <a:xfrm>
            <a:off x="3448396" y="-389889"/>
            <a:ext cx="8314178" cy="708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4827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35153346342006880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176963"/>
          </a:xfrm>
        </p:spPr>
      </p:pic>
    </p:spTree>
    <p:extLst>
      <p:ext uri="{BB962C8B-B14F-4D97-AF65-F5344CB8AC3E}">
        <p14:creationId xmlns:p14="http://schemas.microsoft.com/office/powerpoint/2010/main" val="148388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2781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68915" y="130196"/>
            <a:ext cx="1876695" cy="389316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KẾT QUẢ</a:t>
            </a:r>
          </a:p>
        </p:txBody>
      </p:sp>
      <p:sp>
        <p:nvSpPr>
          <p:cNvPr id="6" name="Rectangle 5"/>
          <p:cNvSpPr/>
          <p:nvPr/>
        </p:nvSpPr>
        <p:spPr>
          <a:xfrm>
            <a:off x="2756262" y="456767"/>
            <a:ext cx="922237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hứng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TCDG do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TCDG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TCDG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nhẹn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nâng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đoàn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43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64"/>
            <a:ext cx="12192000" cy="68449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85250" y="900742"/>
            <a:ext cx="963893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50000"/>
              </a:lnSpc>
              <a:spcAft>
                <a:spcPts val="0"/>
              </a:spcAft>
            </a:pP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TCDG.</a:t>
            </a:r>
          </a:p>
          <a:p>
            <a:pPr algn="just">
              <a:lnSpc>
                <a:spcPct val="250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TCDG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indent="270510" algn="just" fontAlgn="base">
              <a:lnSpc>
                <a:spcPct val="250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TCDG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5250" y="315967"/>
            <a:ext cx="34547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14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8862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48562" y="1201283"/>
            <a:ext cx="8963296" cy="3881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200000"/>
              </a:lnSpc>
              <a:spcAft>
                <a:spcPts val="0"/>
              </a:spcAft>
            </a:pPr>
            <a:r>
              <a:rPr lang="en-US" sz="3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TCDG.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base">
              <a:lnSpc>
                <a:spcPct val="200000"/>
              </a:lnSpc>
              <a:spcAft>
                <a:spcPts val="0"/>
              </a:spcAft>
            </a:pP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48562" y="476420"/>
            <a:ext cx="37946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huynh</a:t>
            </a: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48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810" t="8678" r="11666" b="8784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5771" y="2268331"/>
            <a:ext cx="8926286" cy="2696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 ƠN QUÝ VỊ ĐÃ </a:t>
            </a:r>
          </a:p>
          <a:p>
            <a:pPr algn="ctr">
              <a:lnSpc>
                <a:spcPct val="150000"/>
              </a:lnSpc>
            </a:pP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DÕI !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93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46021"/>
            <a:ext cx="12193057" cy="69500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97726" y="0"/>
            <a:ext cx="103588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4.0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TCDG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TCDG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mờ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319" y="1381846"/>
            <a:ext cx="4772025" cy="51859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3476" y="1332412"/>
            <a:ext cx="4693920" cy="518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601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41566" y="1815275"/>
            <a:ext cx="98363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SỐ GIẢI PHÁP GIÚP TRẺ </a:t>
            </a: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3-4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 CHƠI TỐT TRÒ CHƠI DÂN GIAN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3142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9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167052" y="117566"/>
            <a:ext cx="4519748" cy="1188720"/>
          </a:xfrm>
          <a:prstGeom prst="roundRect">
            <a:avLst/>
          </a:prstGeom>
          <a:solidFill>
            <a:srgbClr val="7030A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TRẠNG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95006" y="1423852"/>
            <a:ext cx="924850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hứng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TCDG.</a:t>
            </a:r>
          </a:p>
          <a:p>
            <a:pPr algn="just">
              <a:lnSpc>
                <a:spcPct val="200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tivi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thoại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hấp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hút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0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lowchart: Terminator 18"/>
          <p:cNvSpPr/>
          <p:nvPr/>
        </p:nvSpPr>
        <p:spPr>
          <a:xfrm>
            <a:off x="4493619" y="2999187"/>
            <a:ext cx="5956663" cy="1201781"/>
          </a:xfrm>
          <a:prstGeom prst="flowChartTerminator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TCDG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809897" y="2291648"/>
            <a:ext cx="2366552" cy="2404610"/>
            <a:chOff x="470263" y="1632858"/>
            <a:chExt cx="2343784" cy="2272936"/>
          </a:xfrm>
        </p:grpSpPr>
        <p:sp>
          <p:nvSpPr>
            <p:cNvPr id="7" name="Oval 6"/>
            <p:cNvSpPr/>
            <p:nvPr/>
          </p:nvSpPr>
          <p:spPr>
            <a:xfrm>
              <a:off x="568232" y="1666879"/>
              <a:ext cx="2245815" cy="206393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ln w="28575"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GIẢI PHÁP</a:t>
              </a:r>
              <a:endParaRPr lang="en-US" sz="3200" dirty="0">
                <a:ln w="28575"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Donut 9"/>
            <p:cNvSpPr/>
            <p:nvPr/>
          </p:nvSpPr>
          <p:spPr>
            <a:xfrm>
              <a:off x="470263" y="1632858"/>
              <a:ext cx="2272936" cy="2272936"/>
            </a:xfrm>
            <a:prstGeom prst="donut">
              <a:avLst>
                <a:gd name="adj" fmla="val 8353"/>
              </a:avLst>
            </a:prstGeom>
            <a:gradFill flip="none" rotWithShape="1">
              <a:gsLst>
                <a:gs pos="0">
                  <a:schemeClr val="bg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0" stA="45000" endPos="10000" dist="889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3" name="Block Arc 12"/>
          <p:cNvSpPr/>
          <p:nvPr/>
        </p:nvSpPr>
        <p:spPr>
          <a:xfrm rot="5629765">
            <a:off x="-311366" y="1450747"/>
            <a:ext cx="3930120" cy="4095064"/>
          </a:xfrm>
          <a:prstGeom prst="blockArc">
            <a:avLst>
              <a:gd name="adj1" fmla="val 10490302"/>
              <a:gd name="adj2" fmla="val 21226945"/>
              <a:gd name="adj3" fmla="val 3927"/>
            </a:avLst>
          </a:prstGeom>
          <a:gradFill flip="none" rotWithShape="1">
            <a:gsLst>
              <a:gs pos="0">
                <a:schemeClr val="bg1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Flowchart: Terminator 16"/>
          <p:cNvSpPr/>
          <p:nvPr/>
        </p:nvSpPr>
        <p:spPr>
          <a:xfrm>
            <a:off x="4493619" y="745175"/>
            <a:ext cx="5956663" cy="1201781"/>
          </a:xfrm>
          <a:prstGeom prst="flowChartTermina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TCDG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Flowchart: Terminator 20"/>
          <p:cNvSpPr/>
          <p:nvPr/>
        </p:nvSpPr>
        <p:spPr>
          <a:xfrm>
            <a:off x="4493619" y="5103650"/>
            <a:ext cx="5956663" cy="1205709"/>
          </a:xfrm>
          <a:prstGeom prst="flowChartTermina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TCDG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2099379" y="1386616"/>
            <a:ext cx="802457" cy="67915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2165877" y="4807063"/>
            <a:ext cx="802457" cy="723746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3182476" y="3180137"/>
            <a:ext cx="720643" cy="62763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3894392" y="3506588"/>
            <a:ext cx="532728" cy="45719"/>
          </a:xfrm>
          <a:custGeom>
            <a:avLst/>
            <a:gdLst>
              <a:gd name="connsiteX0" fmla="*/ 0 w 966652"/>
              <a:gd name="connsiteY0" fmla="*/ 0 h 0"/>
              <a:gd name="connsiteX1" fmla="*/ 966652 w 966652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66652">
                <a:moveTo>
                  <a:pt x="0" y="0"/>
                </a:moveTo>
                <a:lnTo>
                  <a:pt x="966652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2968334" y="5363633"/>
            <a:ext cx="1447420" cy="342872"/>
          </a:xfrm>
          <a:custGeom>
            <a:avLst/>
            <a:gdLst>
              <a:gd name="connsiteX0" fmla="*/ 0 w 2377440"/>
              <a:gd name="connsiteY0" fmla="*/ 0 h 953588"/>
              <a:gd name="connsiteX1" fmla="*/ 1384663 w 2377440"/>
              <a:gd name="connsiteY1" fmla="*/ 914400 h 953588"/>
              <a:gd name="connsiteX2" fmla="*/ 2377440 w 2377440"/>
              <a:gd name="connsiteY2" fmla="*/ 953588 h 953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7440" h="953588">
                <a:moveTo>
                  <a:pt x="0" y="0"/>
                </a:moveTo>
                <a:lnTo>
                  <a:pt x="1384663" y="914400"/>
                </a:lnTo>
                <a:lnTo>
                  <a:pt x="2377440" y="95358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2968334" y="1282789"/>
            <a:ext cx="1331343" cy="207654"/>
          </a:xfrm>
          <a:custGeom>
            <a:avLst/>
            <a:gdLst>
              <a:gd name="connsiteX0" fmla="*/ 0 w 2024743"/>
              <a:gd name="connsiteY0" fmla="*/ 940526 h 940526"/>
              <a:gd name="connsiteX1" fmla="*/ 1149531 w 2024743"/>
              <a:gd name="connsiteY1" fmla="*/ 0 h 940526"/>
              <a:gd name="connsiteX2" fmla="*/ 2024743 w 2024743"/>
              <a:gd name="connsiteY2" fmla="*/ 13063 h 940526"/>
              <a:gd name="connsiteX3" fmla="*/ 2024743 w 2024743"/>
              <a:gd name="connsiteY3" fmla="*/ 13063 h 94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4743" h="940526">
                <a:moveTo>
                  <a:pt x="0" y="940526"/>
                </a:moveTo>
                <a:lnTo>
                  <a:pt x="1149531" y="0"/>
                </a:lnTo>
                <a:lnTo>
                  <a:pt x="2024743" y="13063"/>
                </a:lnTo>
                <a:lnTo>
                  <a:pt x="2024743" y="13063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87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7" grpId="0" animBg="1"/>
      <p:bldP spid="21" grpId="0" animBg="1"/>
      <p:bldP spid="23" grpId="0" animBg="1"/>
      <p:bldP spid="26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743" t="189" r="321" b="29235"/>
          <a:stretch/>
        </p:blipFill>
        <p:spPr>
          <a:xfrm>
            <a:off x="1" y="-78379"/>
            <a:ext cx="12191999" cy="6857999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704010" y="329022"/>
            <a:ext cx="7171508" cy="1355271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013165" y="685798"/>
            <a:ext cx="7171508" cy="1355271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TCDG 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598919" y="2041069"/>
            <a:ext cx="0" cy="49312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704011" y="2504801"/>
            <a:ext cx="7502435" cy="3918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704011" y="2504801"/>
            <a:ext cx="0" cy="49965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598919" y="2543990"/>
            <a:ext cx="0" cy="49965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0189028" y="2564128"/>
            <a:ext cx="0" cy="49965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1561010" y="3004457"/>
            <a:ext cx="2286001" cy="2730137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2002149" y="3317556"/>
            <a:ext cx="2286001" cy="2730137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9525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200" b="1" dirty="0" smtClean="0">
                <a:ln w="9525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9525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 smtClean="0">
                <a:ln w="9525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9525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ln w="9525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TCDG </a:t>
            </a:r>
            <a:r>
              <a:rPr lang="en-US" sz="3200" b="1" dirty="0" err="1" smtClean="0">
                <a:ln w="9525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b="1" dirty="0" smtClean="0">
                <a:ln w="9525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9525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 smtClean="0">
                <a:ln w="9525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9525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ln w="9525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9525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 smtClean="0">
                <a:ln w="9525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ln w="9525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3-4</a:t>
            </a:r>
            <a:r>
              <a:rPr lang="en-US" sz="3200" b="1" dirty="0" smtClean="0">
                <a:ln w="9525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9525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200" b="1" dirty="0">
              <a:ln w="9525">
                <a:noFill/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408020" y="3064875"/>
            <a:ext cx="2286001" cy="2730137"/>
          </a:xfrm>
          <a:prstGeom prst="roundRect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5849159" y="3364498"/>
            <a:ext cx="2286001" cy="2730137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381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dirty="0" smtClean="0">
                <a:ln w="381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381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 smtClean="0">
                <a:ln w="381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381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 smtClean="0">
                <a:ln w="381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381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 smtClean="0">
                <a:ln w="381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ln w="381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 smtClean="0">
                <a:ln w="381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381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 smtClean="0">
                <a:ln w="381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381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b="1" dirty="0" smtClean="0">
                <a:ln w="381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381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b="1" dirty="0" smtClean="0">
                <a:ln w="381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381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 smtClean="0">
                <a:ln w="381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381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ln w="38100">
                <a:solidFill>
                  <a:schemeClr val="bg1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041672" y="3064875"/>
            <a:ext cx="2286001" cy="2730137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9482811" y="3317556"/>
            <a:ext cx="2286001" cy="2730137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381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dirty="0" smtClean="0">
                <a:ln w="381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381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 smtClean="0">
                <a:ln w="381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381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b="1" dirty="0" smtClean="0">
                <a:ln w="381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381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 smtClean="0">
                <a:ln w="381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381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 smtClean="0">
                <a:ln w="381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381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dirty="0" smtClean="0">
                <a:ln w="3810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TCDG</a:t>
            </a:r>
            <a:endParaRPr lang="en-US" sz="3200" b="1" dirty="0">
              <a:ln w="38100">
                <a:noFill/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1401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  <p:bldP spid="19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8818" r="27737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0297" y="2208542"/>
            <a:ext cx="1199170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dễ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gũi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endParaRPr lang="en-US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dễ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kiếm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dễ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hột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hạt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dây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vải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sỏi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</a:p>
          <a:p>
            <a:pPr algn="just"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hứng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hút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kỹ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31519" y="1495901"/>
            <a:ext cx="8582297" cy="6920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TCDG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3-4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3518</TotalTime>
  <Words>1192</Words>
  <Application>Microsoft Office PowerPoint</Application>
  <PresentationFormat>Widescreen</PresentationFormat>
  <Paragraphs>102</Paragraphs>
  <Slides>37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227</cp:revision>
  <dcterms:created xsi:type="dcterms:W3CDTF">2022-10-04T13:25:00Z</dcterms:created>
  <dcterms:modified xsi:type="dcterms:W3CDTF">2024-04-29T01:39:51Z</dcterms:modified>
</cp:coreProperties>
</file>