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546" y="-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971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633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263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723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171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844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117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946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203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965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988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D785A-130A-45BD-8CAA-8FC6DC860AE4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557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183549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49190" y="522514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THÁNG 9/2024</a:t>
            </a:r>
          </a:p>
          <a:p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LỚP MẪU GIÁO NHỠ - B3</a:t>
            </a:r>
          </a:p>
          <a:p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09/09- 27/09/2024)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499116"/>
              </p:ext>
            </p:extLst>
          </p:nvPr>
        </p:nvGraphicFramePr>
        <p:xfrm>
          <a:off x="2" y="1261178"/>
          <a:ext cx="14538008" cy="594522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4137660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4304348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</a:tblGrid>
              <a:tr h="944694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pPr algn="ctr"/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Rèn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nề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nếp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b="1" i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400" b="1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09/09- 13/9/2024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 algn="ctr"/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vui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tết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Trung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Thu</a:t>
                      </a:r>
                    </a:p>
                    <a:p>
                      <a:pPr algn="ctr"/>
                      <a:r>
                        <a:rPr lang="en-US" sz="1400" b="1" i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400" b="1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16/09- 20/09/2024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  <a:p>
                      <a:pPr algn="ctr"/>
                      <a:r>
                        <a:rPr lang="vi-VN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 biết nguy cơ không an toàn quanh bé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e-DE" sz="1400" b="1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23/09- 27/9/2024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88939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Rèn trẻ kỹ năng bê cất ghế đúng nơi quy định</a:t>
                      </a:r>
                      <a:endParaRPr lang="en-US" sz="14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fr-FR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VĐCB: </a:t>
                      </a:r>
                      <a:r>
                        <a:rPr lang="fr-FR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Trườn</a:t>
                      </a: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sấp</a:t>
                      </a: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trèo</a:t>
                      </a: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qua </a:t>
                      </a:r>
                      <a:r>
                        <a:rPr lang="fr-FR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ghế</a:t>
                      </a: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dục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TCVĐ: </a:t>
                      </a:r>
                      <a:r>
                        <a:rPr lang="fr-FR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Tung</a:t>
                      </a: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hơn</a:t>
                      </a: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nữa</a:t>
                      </a:r>
                      <a:endParaRPr lang="fr-FR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VĐCB: </a:t>
                      </a:r>
                      <a:r>
                        <a:rPr lang="fr-FR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thấp</a:t>
                      </a: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chui</a:t>
                      </a: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qua </a:t>
                      </a:r>
                      <a:r>
                        <a:rPr lang="fr-FR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cổng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TCVĐ: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Kéo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74650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Rèn trẻ ngồi đúng tổ</a:t>
                      </a:r>
                      <a:r>
                        <a:rPr lang="en-US" sz="14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1400" b="1" baseline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baseline="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1400" b="1" baseline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Trung Thu Đến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Đa số trẻ chưa biết)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59)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Vẽ cái tr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ống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Đề Tài 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103516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Rèn nề nếp thói quen đi vệ sinh đúng nơi quy định</a:t>
                      </a:r>
                      <a:endParaRPr lang="en-US" sz="14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 trẻ so sánh sự khác nhau về số lượng của 2 đối tượng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TCHT: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7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so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sánh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73030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Rèn nề nếp thói quen cho trẻ nhận ký hiệu cốc, khăn mặt, vở</a:t>
                      </a:r>
                      <a:endParaRPr lang="en-US" sz="14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Vẽ cái trống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Đề tài)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Trang 12</a:t>
                      </a: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 nét và tô màu những chiếc ô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(Trang 1)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110291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Rèn kỹ năng lau mặt</a:t>
                      </a:r>
                      <a:endParaRPr lang="en-US" sz="14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 DH: Đêm trung thu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 NH: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Ánh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trăng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hòa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bình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vi-VN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 TCAN: Ai đoán giỏi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vi-VN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DH: Trường chúng cháu là trường mầm non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 NH: Cô giáo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miền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xuôi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 TCAN: Ai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nhanh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nhất</a:t>
                      </a:r>
                      <a:endParaRPr lang="en-US" sz="14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860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288</Words>
  <Application>Microsoft Office PowerPoint</Application>
  <PresentationFormat>Widescreen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Hanh Nguyen</dc:creator>
  <cp:lastModifiedBy>Yenphiyen</cp:lastModifiedBy>
  <cp:revision>5</cp:revision>
  <dcterms:created xsi:type="dcterms:W3CDTF">2024-09-06T13:19:16Z</dcterms:created>
  <dcterms:modified xsi:type="dcterms:W3CDTF">2024-09-15T15:41:30Z</dcterms:modified>
</cp:coreProperties>
</file>