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7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6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2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7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4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1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4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0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6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8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785A-130A-45BD-8CAA-8FC6DC860AE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5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83549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80725" y="491326"/>
            <a:ext cx="8760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9/2024: LỚP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GIÁO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C3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09/09- 27/09/2024)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184510"/>
              </p:ext>
            </p:extLst>
          </p:nvPr>
        </p:nvGraphicFramePr>
        <p:xfrm>
          <a:off x="0" y="1445434"/>
          <a:ext cx="13338628" cy="70176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44013">
                  <a:extLst>
                    <a:ext uri="{9D8B030D-6E8A-4147-A177-3AD203B41FA5}">
                      <a16:colId xmlns:a16="http://schemas.microsoft.com/office/drawing/2014/main" xmlns="" val="1377427816"/>
                    </a:ext>
                  </a:extLst>
                </a:gridCol>
                <a:gridCol w="3443987">
                  <a:extLst>
                    <a:ext uri="{9D8B030D-6E8A-4147-A177-3AD203B41FA5}">
                      <a16:colId xmlns:a16="http://schemas.microsoft.com/office/drawing/2014/main" xmlns="" val="1036579437"/>
                    </a:ext>
                  </a:extLst>
                </a:gridCol>
                <a:gridCol w="3672114">
                  <a:extLst>
                    <a:ext uri="{9D8B030D-6E8A-4147-A177-3AD203B41FA5}">
                      <a16:colId xmlns:a16="http://schemas.microsoft.com/office/drawing/2014/main" xmlns="" val="776494172"/>
                    </a:ext>
                  </a:extLst>
                </a:gridCol>
                <a:gridCol w="4078514">
                  <a:extLst>
                    <a:ext uri="{9D8B030D-6E8A-4147-A177-3AD203B41FA5}">
                      <a16:colId xmlns:a16="http://schemas.microsoft.com/office/drawing/2014/main" xmlns="" val="1100626769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nề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nếp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09/09- 13/9/2024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Thu</a:t>
                      </a:r>
                    </a:p>
                    <a:p>
                      <a:pPr algn="ctr"/>
                      <a:r>
                        <a:rPr lang="en-US" sz="1400" b="1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16/09- 20/09/2024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và các bạn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e-DE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23/09- 27/9/2024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2664928"/>
                  </a:ext>
                </a:extLst>
              </a:tr>
              <a:tr h="12879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đi vệ sinh đúng nơi quy định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800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DH: Đ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ếm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Sao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NH: Chiếc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đèn ông sao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vi-VN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DH: Trường chúng cháu là trường mầm non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-NH: Em yêu trường em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24580101"/>
                  </a:ext>
                </a:extLst>
              </a:tr>
              <a:tr h="113863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rửa tay bằng xà phòng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Nhận biết gọi tên hình tròn, hình vuông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(MT 35)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              TCHT: Bài 23</a:t>
                      </a:r>
                      <a:endParaRPr lang="en-US" sz="1800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LQVT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Ôn nhận biết hình tròn, vuông, tam giác, chữ nhật.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TCHT: Bài 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nhận ký hiệu cốc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HĐKP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Trò chuyện ngày Tết Trung Thu</a:t>
                      </a:r>
                    </a:p>
                    <a:p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LQVH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Thơ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Bập bênh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(Đa số trẻ chưa biết)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7234065"/>
                  </a:ext>
                </a:extLst>
              </a:tr>
              <a:tr h="115856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è</a:t>
                      </a:r>
                      <a:r>
                        <a:rPr lang="vi-VN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 trẻ bê ghế bằng hai tay</a:t>
                      </a:r>
                      <a:endParaRPr lang="en-US" sz="20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fr-FR" sz="18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VĐCB: Tung bóng cho cô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VĐ</a:t>
                      </a:r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Ô tô và chim sẻ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PTVĐ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VĐCB: Đi trong đường hẹp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VĐ</a:t>
                      </a:r>
                      <a:r>
                        <a:rPr lang="vi-V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Tín hiệu.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vi-VN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(MT 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cất balo đúng nơi quy định 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8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    Tô màu đèn ông sao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               (Đề tài)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Tạo hình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Tô màu trang phục bạn trai, bạn gái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(Đề tài)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6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266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</cp:lastModifiedBy>
  <cp:revision>7</cp:revision>
  <dcterms:created xsi:type="dcterms:W3CDTF">2024-09-06T13:19:16Z</dcterms:created>
  <dcterms:modified xsi:type="dcterms:W3CDTF">2024-09-16T02:20:34Z</dcterms:modified>
</cp:coreProperties>
</file>