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3" autoAdjust="0"/>
    <p:restoredTop sz="94660" autoAdjust="0"/>
  </p:normalViewPr>
  <p:slideViewPr>
    <p:cSldViewPr snapToGrid="0">
      <p:cViewPr varScale="1">
        <p:scale>
          <a:sx n="69" d="100"/>
          <a:sy n="69" d="100"/>
        </p:scale>
        <p:origin x="-560" y="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EEA49-1020-4CF8-8CD1-DD80BDA391C2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8D001-6F8C-478D-BE9D-79DD8EFAA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440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EEA49-1020-4CF8-8CD1-DD80BDA391C2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8D001-6F8C-478D-BE9D-79DD8EFAA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468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EEA49-1020-4CF8-8CD1-DD80BDA391C2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8D001-6F8C-478D-BE9D-79DD8EFAA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25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EEA49-1020-4CF8-8CD1-DD80BDA391C2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8D001-6F8C-478D-BE9D-79DD8EFAA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843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EEA49-1020-4CF8-8CD1-DD80BDA391C2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8D001-6F8C-478D-BE9D-79DD8EFAA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558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EEA49-1020-4CF8-8CD1-DD80BDA391C2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8D001-6F8C-478D-BE9D-79DD8EFAA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771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EEA49-1020-4CF8-8CD1-DD80BDA391C2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8D001-6F8C-478D-BE9D-79DD8EFAA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050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EEA49-1020-4CF8-8CD1-DD80BDA391C2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8D001-6F8C-478D-BE9D-79DD8EFAA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019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EEA49-1020-4CF8-8CD1-DD80BDA391C2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8D001-6F8C-478D-BE9D-79DD8EFAA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356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EEA49-1020-4CF8-8CD1-DD80BDA391C2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8D001-6F8C-478D-BE9D-79DD8EFAA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699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EEA49-1020-4CF8-8CD1-DD80BDA391C2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8D001-6F8C-478D-BE9D-79DD8EFAA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721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EEA49-1020-4CF8-8CD1-DD80BDA391C2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8D001-6F8C-478D-BE9D-79DD8EFAA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633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02198" y="139337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10/2024</a:t>
            </a:r>
          </a:p>
          <a:p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LỚP MẪU GIÁO LỚN – </a:t>
            </a:r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A3</a:t>
            </a:r>
          </a:p>
          <a:p>
            <a:r>
              <a:rPr lang="en-US" sz="1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sz="1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30/9/2024 - 1/11/2024)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  <a:endParaRPr lang="en-US" sz="14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695138"/>
              </p:ext>
            </p:extLst>
          </p:nvPr>
        </p:nvGraphicFramePr>
        <p:xfrm>
          <a:off x="87087" y="939556"/>
          <a:ext cx="11953462" cy="7135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5949">
                  <a:extLst>
                    <a:ext uri="{9D8B030D-6E8A-4147-A177-3AD203B41FA5}">
                      <a16:colId xmlns:a16="http://schemas.microsoft.com/office/drawing/2014/main" xmlns="" val="1822694003"/>
                    </a:ext>
                  </a:extLst>
                </a:gridCol>
                <a:gridCol w="2067339">
                  <a:extLst>
                    <a:ext uri="{9D8B030D-6E8A-4147-A177-3AD203B41FA5}">
                      <a16:colId xmlns:a16="http://schemas.microsoft.com/office/drawing/2014/main" xmlns="" val="2093720292"/>
                    </a:ext>
                  </a:extLst>
                </a:gridCol>
                <a:gridCol w="1987826">
                  <a:extLst>
                    <a:ext uri="{9D8B030D-6E8A-4147-A177-3AD203B41FA5}">
                      <a16:colId xmlns:a16="http://schemas.microsoft.com/office/drawing/2014/main" xmlns="" val="3852949542"/>
                    </a:ext>
                  </a:extLst>
                </a:gridCol>
                <a:gridCol w="2186463">
                  <a:extLst>
                    <a:ext uri="{9D8B030D-6E8A-4147-A177-3AD203B41FA5}">
                      <a16:colId xmlns:a16="http://schemas.microsoft.com/office/drawing/2014/main" xmlns="" val="3663646244"/>
                    </a:ext>
                  </a:extLst>
                </a:gridCol>
                <a:gridCol w="2319276">
                  <a:extLst>
                    <a:ext uri="{9D8B030D-6E8A-4147-A177-3AD203B41FA5}">
                      <a16:colId xmlns:a16="http://schemas.microsoft.com/office/drawing/2014/main" xmlns="" val="3462324042"/>
                    </a:ext>
                  </a:extLst>
                </a:gridCol>
                <a:gridCol w="2186609">
                  <a:extLst>
                    <a:ext uri="{9D8B030D-6E8A-4147-A177-3AD203B41FA5}">
                      <a16:colId xmlns:a16="http://schemas.microsoft.com/office/drawing/2014/main" xmlns="" val="2533211552"/>
                    </a:ext>
                  </a:extLst>
                </a:gridCol>
              </a:tblGrid>
              <a:tr h="10679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pPr algn="ctr"/>
                      <a:r>
                        <a:rPr lang="de-DE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de-DE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thể diệu kỳ của bé</a:t>
                      </a:r>
                      <a:endParaRPr lang="de-DE" sz="12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30/9 - 4/10/2024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Gia đình</a:t>
                      </a:r>
                      <a:r>
                        <a:rPr lang="pt-BR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của bé</a:t>
                      </a:r>
                      <a:endParaRPr lang="pt-BR" sz="12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7/10 - 11/10/2024</a:t>
                      </a:r>
                      <a:endParaRPr lang="en-US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pt-BR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phụ nữ VN 20/10</a:t>
                      </a:r>
                      <a:endParaRPr lang="pt-BR" sz="12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14/10 - 18/10/2024</a:t>
                      </a:r>
                      <a:endParaRPr lang="en-US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Gia </a:t>
                      </a:r>
                      <a:r>
                        <a:rPr lang="pt-BR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đình</a:t>
                      </a:r>
                      <a:r>
                        <a:rPr lang="pt-BR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bé cần những đồ dùng gì?</a:t>
                      </a:r>
                      <a:endParaRPr lang="pt-BR" sz="12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21/10 - 25/10/2024</a:t>
                      </a:r>
                      <a:endParaRPr lang="en-US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pt-BR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hoạt động trong gia đình bé</a:t>
                      </a:r>
                      <a:endParaRPr lang="pt-BR" sz="12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28/10 - 1/11/2024</a:t>
                      </a:r>
                      <a:endParaRPr lang="en-US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85749666"/>
                  </a:ext>
                </a:extLst>
              </a:tr>
              <a:tr h="70179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LQVH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x-none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Tâm sự cái mũi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nhạc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DH: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đình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gấu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NH: Ba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ngọn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nến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lung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linh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TCÂN: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Thi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xem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ai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nhanh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LQVH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Ai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đáng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khen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hơn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ctr"/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nhạc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Vận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TTPH: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Cháu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NH: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Bàn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mẹ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TCÂN:  Ai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đoán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giỏi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LQVH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Cái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bát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xinh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xinh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5833936"/>
                  </a:ext>
                </a:extLst>
              </a:tr>
              <a:tr h="122922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Ôn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so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sánh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dài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3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tượng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phía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phía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trái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(MT 43)</a:t>
                      </a:r>
                      <a:endParaRPr kumimoji="0" lang="en-US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phía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phía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trái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US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phía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phía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dưới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phía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trước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phía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sau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US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Ôn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luyện</a:t>
                      </a:r>
                      <a:endParaRPr kumimoji="0" lang="en-US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61005099"/>
                  </a:ext>
                </a:extLst>
              </a:tr>
              <a:tr h="90667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giác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VĐCB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ghế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dục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đầu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đội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túi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cát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Tung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lển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bắt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tay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TCVĐ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Gieo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hạt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 2)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x-none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phụ nữ Việt Nam 20/10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VĐCB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Bật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xa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50cm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Ném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xa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</a:t>
                      </a:r>
                    </a:p>
                    <a:p>
                      <a:pPr algn="ctr"/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TCVĐ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Cáo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thỏ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Khám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phá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cái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bát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80532027"/>
                  </a:ext>
                </a:extLst>
              </a:tr>
              <a:tr h="90667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PT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LQCC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PT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Ôn nhóm chữ o, ô, ơ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PT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LQCC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PT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 quen chữ cái a, ă, â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PT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LQCC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PT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Tập tô a, ă, â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PT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LQCC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PT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Ôn nhóm chữ a, ă, â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PT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LQCC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PT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 quen chữ cái e, ê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1753398"/>
                  </a:ext>
                </a:extLst>
              </a:tr>
              <a:tr h="90667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đình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US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ngôi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nhà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US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Ứng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pp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Steam: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Trang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trí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bưu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thiếp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tặng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mẹ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US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Cắt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dán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đình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</a:t>
                      </a:r>
                    </a:p>
                    <a:p>
                      <a:pPr algn="ctr"/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Ứng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pp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Steam: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tủ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treo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quần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áo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đứng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cửa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tủ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mở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được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(MT 104)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62197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62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465</Words>
  <Application>Microsoft Office PowerPoint</Application>
  <PresentationFormat>Custom</PresentationFormat>
  <Paragraphs>94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5</cp:revision>
  <dcterms:created xsi:type="dcterms:W3CDTF">2024-09-30T07:53:53Z</dcterms:created>
  <dcterms:modified xsi:type="dcterms:W3CDTF">2024-09-30T09:06:37Z</dcterms:modified>
</cp:coreProperties>
</file>