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pPr/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10/2024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B3</a:t>
            </a:r>
          </a:p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30/09- 1/11/2024)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157923"/>
              </p:ext>
            </p:extLst>
          </p:nvPr>
        </p:nvGraphicFramePr>
        <p:xfrm>
          <a:off x="2" y="1261178"/>
          <a:ext cx="12192000" cy="80110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28626752"/>
                    </a:ext>
                  </a:extLst>
                </a:gridCol>
              </a:tblGrid>
              <a:tr h="1287458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30/09</a:t>
                      </a:r>
                      <a:r>
                        <a:rPr lang="vi-VN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4/10)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7/10- 11/10)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nữ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14/10-18/10)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21/10-25/10)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600" b="1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Các hoạt động trong gia đình bé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28/10-1 /11)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893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Đi bước lùi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Bịt mắt bắt dê</a:t>
                      </a:r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Chuyền bắt bóng qua đầu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-TCVĐ: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Cáo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-VĐCB: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zích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zắc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-TCVĐ: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Lộn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vồng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Ném xa bằng 1 tay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Mèo và chim sẻ</a:t>
                      </a:r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VĐCB:  Chạy thay đổi tốc độ theo hiệu lệnh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-TCVĐ: Trời nắng trời mưa</a:t>
                      </a:r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465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 chuyện về 5 giác quan  Bé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55)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Cậu bé mũi dài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ruyện</a:t>
                      </a:r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Món quà cô giáo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44)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xác định vị trí của đồ vật ở phía trái, phải so với bản thân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23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so sánh, sắp xếp theo thứ tự về chiều dài của 3 đối tượng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so sánh, sắp xếp theo thứ tự về độ lớn của 3 đối tượng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303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Đề tài )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chiếc ghế đứng được</a:t>
                      </a:r>
                      <a:r>
                        <a:rPr lang="vi-VN" sz="1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(Ứng dụng phương pháp STEAM</a:t>
                      </a:r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6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fr-FR" sz="1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fr-FR" sz="1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thiệp</a:t>
                      </a:r>
                      <a:r>
                        <a:rPr lang="fr-FR" sz="1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fr-FR" sz="1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fr-FR" sz="1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 UDPP STEAM)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kem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Đề tài )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14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chiếc cốc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Đề tài</a:t>
                      </a:r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)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Cả nhà thương nhau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-NH: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TCÂN: Tai ai tinh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Nhà của tôi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Ba ngọn nến lung linh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TCAN: Ai Nhanh hơn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Nhà mình rất vui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NH: Bàn tay mẹ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de-DE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TCAN: Ai giỏi hơ</a:t>
                      </a: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lang="en-US" sz="12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VĐ: Nhà của tôi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TCÂN: Nghe tiếng hát tìm đồ vật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98)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Mời bạn ăn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khỏe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ngoan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TCÂN: Hãy bắt chước cô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5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503</Words>
  <Application>Microsoft Office PowerPoint</Application>
  <PresentationFormat>Widescreen</PresentationFormat>
  <Paragraphs>110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Yenphiyen</cp:lastModifiedBy>
  <cp:revision>26</cp:revision>
  <dcterms:created xsi:type="dcterms:W3CDTF">2023-11-28T12:29:49Z</dcterms:created>
  <dcterms:modified xsi:type="dcterms:W3CDTF">2024-09-29T16:36:54Z</dcterms:modified>
</cp:coreProperties>
</file>