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6" r:id="rId6"/>
    <p:sldId id="267" r:id="rId7"/>
    <p:sldId id="261" r:id="rId8"/>
    <p:sldId id="264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34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1268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45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Top 123+] Hình nền Powerpoint “ĐẸP NHỨC NÁCH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99920" y="-1"/>
            <a:ext cx="12291919" cy="7229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2998039" y="443317"/>
            <a:ext cx="61863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UỶ BAN NHÂN DÂN HUYỆN THANH TRÌ</a:t>
            </a:r>
            <a:endParaRPr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MẦM NON XÃ VĨNH QUỲNH 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2673" l="3221" r="95572">
                        <a14:foregroundMark x1="30596" y1="43961" x2="54750" y2="68116"/>
                        <a14:foregroundMark x1="22625" y1="57649" x2="61111" y2="42432"/>
                        <a14:foregroundMark x1="33816" y1="68921" x2="73994" y2="43237"/>
                        <a14:foregroundMark x1="23430" y1="43961" x2="61111" y2="42432"/>
                        <a14:foregroundMark x1="66747" y1="42432" x2="78019" y2="45572"/>
                        <a14:foregroundMark x1="77214" y1="53623" x2="60306" y2="73671"/>
                        <a14:foregroundMark x1="54750" y1="76087" x2="30596" y2="69726"/>
                        <a14:foregroundMark x1="33816" y1="67311" x2="21014" y2="43961"/>
                        <a14:foregroundMark x1="23430" y1="43961" x2="57890" y2="42432"/>
                        <a14:foregroundMark x1="65942" y1="43237" x2="58696" y2="68921"/>
                        <a14:foregroundMark x1="62721" y1="47987" x2="29791" y2="64895"/>
                        <a14:foregroundMark x1="21014" y1="47182" x2="41063" y2="73671"/>
                        <a14:foregroundMark x1="44283" y1="75282" x2="74799" y2="75282"/>
                        <a14:foregroundMark x1="68357" y1="74477" x2="82850" y2="47182"/>
                        <a14:foregroundMark x1="82850" y1="47182" x2="70773" y2="36795"/>
                        <a14:foregroundMark x1="75604" y1="43237" x2="24235" y2="36795"/>
                        <a14:foregroundMark x1="23430" y1="38406" x2="16989" y2="52818"/>
                        <a14:foregroundMark x1="13768" y1="41626" x2="3301" y2="45572"/>
                        <a14:foregroundMark x1="95652" y1="46377" x2="89211" y2="58454"/>
                        <a14:foregroundMark x1="47504" y1="54428" x2="75604" y2="54428"/>
                        <a14:foregroundMark x1="37359" y1="84622" x2="57085" y2="92673"/>
                        <a14:foregroundMark x1="36312" y1="43237" x2="60145" y2="65378"/>
                        <a14:foregroundMark x1="69485" y1="40177" x2="40419" y2="72464"/>
                        <a14:foregroundMark x1="38406" y1="49275" x2="78824" y2="44203"/>
                        <a14:foregroundMark x1="72625" y1="47262" x2="51852" y2="73510"/>
                        <a14:foregroundMark x1="23833" y1="46216" x2="77778" y2="41224"/>
                        <a14:foregroundMark x1="77778" y1="41224" x2="78824" y2="65378"/>
                        <a14:foregroundMark x1="78824" y1="65378" x2="47746" y2="80515"/>
                        <a14:foregroundMark x1="46699" y1="78502" x2="18680" y2="42190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640778" y="1403660"/>
            <a:ext cx="1144755" cy="11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619713" y="2853420"/>
            <a:ext cx="7186884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LĨNH VỰC PHÁT TRIỂN NHẬN THỨC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</a:t>
            </a:r>
            <a:r>
              <a:rPr lang="en-US" sz="2800" b="1" i="0" u="none" strike="noStrike" cap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 LÀM QUEN VỚI TOÁN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093866" y="3912970"/>
            <a:ext cx="481975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ếp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tương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ứng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1-1,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lang="en-US" sz="22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endParaRPr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4331371" y="4343857"/>
            <a:ext cx="400722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Lứa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nhỡ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 </a:t>
            </a:r>
            <a:r>
              <a:rPr lang="en-US" sz="2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tuổi</a:t>
            </a:r>
            <a:endParaRPr lang="en-US" sz="22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Phạm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Nhíp</a:t>
            </a:r>
            <a:r>
              <a:rPr lang="en-US" sz="22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624040" y="1001750"/>
            <a:ext cx="4752109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minh</a:t>
            </a:r>
            <a:endParaRPr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41624" y="572950"/>
            <a:ext cx="6365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Đâu là cách ghép tương ứng 1 - 1</a:t>
            </a:r>
            <a:endParaRPr/>
          </a:p>
        </p:txBody>
      </p:sp>
      <p:pic>
        <p:nvPicPr>
          <p:cNvPr id="101" name="Google Shape;101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5852" y="1375642"/>
            <a:ext cx="1865038" cy="145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https://o.remove.bg/downloads/7d99eda8-e139-40dc-8383-26d8ced9f4cf/85598492fdd22dac148490bd069bef34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77" y="2734625"/>
            <a:ext cx="3043988" cy="3074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https://o.remove.bg/downloads/7d99eda8-e139-40dc-8383-26d8ced9f4cf/85598492fdd22dac148490bd069bef34-removebg-preview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5129" y="2643867"/>
            <a:ext cx="3152065" cy="3183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85371" y="1329364"/>
            <a:ext cx="2012801" cy="157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https://o.remove.bg/downloads/d2df6f34-5d45-4725-a0a7-ed480c224452/pngtree-a-cute-bee-illustration-image_1470479-removebg-preview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75527" y="1400197"/>
            <a:ext cx="1877183" cy="14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477265" y="5920486"/>
            <a:ext cx="578223" cy="59167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541900" y="5838901"/>
            <a:ext cx="2244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1173460" y="5964475"/>
            <a:ext cx="3770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con ong - 1 bông hoa</a:t>
            </a:r>
            <a:endParaRPr sz="2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512700" y="5824915"/>
            <a:ext cx="578223" cy="591670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599615" y="5768891"/>
            <a:ext cx="32216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7423733" y="5916894"/>
            <a:ext cx="353406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con ong – 1 bông hoa 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21" name="Google Shape;121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22" name="Google Shape;122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28" name="Google Shape;128;p15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29" name="Google Shape;129;p15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6" descr="69+ Hình nền Powerpoint đẹp, đơn giản, ấn tượng theo Chủ đề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3915" y="3008935"/>
            <a:ext cx="1862350" cy="186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2394" y="3009902"/>
            <a:ext cx="1862350" cy="18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9963" y="3009902"/>
            <a:ext cx="1863317" cy="18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80178" y="1844824"/>
            <a:ext cx="2014154" cy="10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9056" y="1808825"/>
            <a:ext cx="2014154" cy="1011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08059" y="1844824"/>
            <a:ext cx="2014154" cy="1011462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 txBox="1"/>
          <p:nvPr/>
        </p:nvSpPr>
        <p:spPr>
          <a:xfrm>
            <a:off x="1117021" y="282857"/>
            <a:ext cx="1044263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xếp tương ứng 1:1 : 1 cái bát – 1 cái thìa, 1 cái bát – 1 cái thìa, 1 cái bát – 1 cái thìa này là đúng hay sai?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364776" y="5308979"/>
            <a:ext cx="682388" cy="68238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 txBox="1"/>
          <p:nvPr/>
        </p:nvSpPr>
        <p:spPr>
          <a:xfrm>
            <a:off x="1487606" y="5308979"/>
            <a:ext cx="26408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2208059" y="5401311"/>
            <a:ext cx="13342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16"/>
          <p:cNvSpPr txBox="1"/>
          <p:nvPr/>
        </p:nvSpPr>
        <p:spPr>
          <a:xfrm>
            <a:off x="7562398" y="5357785"/>
            <a:ext cx="133425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Sai</a:t>
            </a:r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6734374" y="5261323"/>
            <a:ext cx="682388" cy="682388"/>
          </a:xfrm>
          <a:prstGeom prst="ellipse">
            <a:avLst/>
          </a:prstGeom>
          <a:noFill/>
          <a:ln w="762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6883210" y="5264831"/>
            <a:ext cx="2409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723689" y="12231582"/>
            <a:ext cx="407978" cy="23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 descr="https://o.remove.bg/downloads/b0ccbbd2-bcd9-4f46-a61d-3e2149eeae66/6abe613c75eaf21c3191325c5d28c05a-removebg-preview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433769" y="4882697"/>
            <a:ext cx="1435287" cy="120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 descr="https://o.remove.bg/downloads/67fc8051-ffc7-499f-b139-5b870e1592eb/15-b8dd1-removebg-preview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79260" y="4963951"/>
            <a:ext cx="1329016" cy="110751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157" name="Google Shape;157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158" name="Google Shape;158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endParaRPr/>
          </a:p>
        </p:txBody>
      </p:sp>
      <p:sp>
        <p:nvSpPr>
          <p:cNvPr id="162" name="Google Shape;162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r>
            <a:endParaRPr/>
          </a:p>
        </p:txBody>
      </p:sp>
      <p:sp>
        <p:nvSpPr>
          <p:cNvPr id="163" name="Google Shape;163;p16"/>
          <p:cNvSpPr/>
          <p:nvPr/>
        </p:nvSpPr>
        <p:spPr>
          <a:xfrm>
            <a:off x="10481883" y="5289384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r>
            <a:endParaRPr/>
          </a:p>
        </p:txBody>
      </p:sp>
      <p:sp>
        <p:nvSpPr>
          <p:cNvPr id="164" name="Google Shape;164;p16"/>
          <p:cNvSpPr/>
          <p:nvPr/>
        </p:nvSpPr>
        <p:spPr>
          <a:xfrm>
            <a:off x="10481883" y="526142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41624" y="572950"/>
            <a:ext cx="6365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lang="en-US" sz="36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21139" y="5641121"/>
            <a:ext cx="578223" cy="646331"/>
            <a:chOff x="2221139" y="5641121"/>
            <a:chExt cx="578223" cy="646331"/>
          </a:xfrm>
        </p:grpSpPr>
        <p:sp>
          <p:nvSpPr>
            <p:cNvPr id="106" name="Google Shape;106;p15"/>
            <p:cNvSpPr/>
            <p:nvPr/>
          </p:nvSpPr>
          <p:spPr>
            <a:xfrm>
              <a:off x="2221139" y="5668452"/>
              <a:ext cx="578223" cy="591670"/>
            </a:xfrm>
            <a:prstGeom prst="ellipse">
              <a:avLst/>
            </a:prstGeom>
            <a:solidFill>
              <a:schemeClr val="lt1"/>
            </a:solidFill>
            <a:ln w="571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2285774" y="5641121"/>
              <a:ext cx="22447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kumimoji="0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endParaRPr>
            </a:p>
          </p:txBody>
        </p:sp>
      </p:grpSp>
      <p:sp>
        <p:nvSpPr>
          <p:cNvPr id="112" name="Google Shape;112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0481883" y="512807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0481882" y="512807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0481881" y="5113983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10481881" y="5142171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0481881" y="5109446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 descr="Hình ảnh Dép Tông Hoạt Hình Phim Hoạt Hình Bãi Biển Mùa Hè Giày Dép PNG ,  Dép Clipart, Kì Nghỉ Hè, Mùa Hè PNG miễn phí tải tập tin PSDComment v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07975" y="1823043"/>
            <a:ext cx="4025396" cy="3650071"/>
            <a:chOff x="307975" y="1823043"/>
            <a:chExt cx="4025396" cy="3650071"/>
          </a:xfrm>
        </p:grpSpPr>
        <p:pic>
          <p:nvPicPr>
            <p:cNvPr id="1028" name="Picture 4" descr="Hình ảnh Dép Tông Hoạt Hình Phim Hoạt Hình Bãi Biển Mùa Hè Giày Dép PNG ,  Dép Clipart, Kì Nghỉ Hè, Mùa Hè PNG miễn phí tải tập tin PSDComment và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20469" y1="88750" x2="36094" y2="93125"/>
                          <a14:foregroundMark x1="68125" y1="20000" x2="75000" y2="8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0" r="49063"/>
            <a:stretch/>
          </p:blipFill>
          <p:spPr bwMode="auto">
            <a:xfrm>
              <a:off x="307975" y="1875364"/>
              <a:ext cx="1965675" cy="359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ình ảnh Dép Tông Hoạt Hình Phim Hoạt Hình Bãi Biển Mùa Hè Giày Dép PNG ,  Dép Clipart, Kì Nghỉ Hè, Mùa Hè PNG miễn phí tải tập tin PSDComment và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3125" l="10000" r="90000">
                          <a14:foregroundMark x1="20469" y1="88750" x2="36094" y2="93125"/>
                          <a14:foregroundMark x1="68125" y1="20000" x2="75000" y2="8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19" t="7794" r="4476"/>
            <a:stretch/>
          </p:blipFill>
          <p:spPr bwMode="auto">
            <a:xfrm>
              <a:off x="2635199" y="1823043"/>
              <a:ext cx="1698172" cy="3558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280691" y="1475209"/>
            <a:ext cx="3845953" cy="4720882"/>
            <a:chOff x="6280691" y="1475209"/>
            <a:chExt cx="3845953" cy="4720882"/>
          </a:xfrm>
        </p:grpSpPr>
        <p:grpSp>
          <p:nvGrpSpPr>
            <p:cNvPr id="5" name="Group 4"/>
            <p:cNvGrpSpPr/>
            <p:nvPr/>
          </p:nvGrpSpPr>
          <p:grpSpPr>
            <a:xfrm>
              <a:off x="8029885" y="5549760"/>
              <a:ext cx="578223" cy="646331"/>
              <a:chOff x="8029885" y="5549760"/>
              <a:chExt cx="578223" cy="646331"/>
            </a:xfrm>
          </p:grpSpPr>
          <p:sp>
            <p:nvSpPr>
              <p:cNvPr id="109" name="Google Shape;109;p15"/>
              <p:cNvSpPr/>
              <p:nvPr/>
            </p:nvSpPr>
            <p:spPr>
              <a:xfrm>
                <a:off x="8029885" y="5577091"/>
                <a:ext cx="578223" cy="591670"/>
              </a:xfrm>
              <a:prstGeom prst="ellipse">
                <a:avLst/>
              </a:prstGeom>
              <a:solidFill>
                <a:schemeClr val="lt1"/>
              </a:solidFill>
              <a:ln w="571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5"/>
              <p:cNvSpPr txBox="1"/>
              <p:nvPr/>
            </p:nvSpPr>
            <p:spPr>
              <a:xfrm>
                <a:off x="8124866" y="5549760"/>
                <a:ext cx="32216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280691" y="1475209"/>
              <a:ext cx="3845953" cy="3845953"/>
              <a:chOff x="6280691" y="1475209"/>
              <a:chExt cx="3845953" cy="3845953"/>
            </a:xfrm>
          </p:grpSpPr>
          <p:pic>
            <p:nvPicPr>
              <p:cNvPr id="35" name="Picture 4" descr="Hình ảnh Dép Tông Hoạt Hình Phim Hoạt Hình Bãi Biển Mùa Hè Giày Dép PNG ,  Dép Clipart, Kì Nghỉ Hè, Mùa Hè PNG miễn phí tải tập tin PSDComment và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3125" l="10000" r="90000">
                            <a14:foregroundMark x1="20469" y1="88750" x2="36094" y2="93125"/>
                            <a14:foregroundMark x1="68125" y1="20000" x2="75000" y2="889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519" t="7794" r="4476"/>
              <a:stretch/>
            </p:blipFill>
            <p:spPr bwMode="auto">
              <a:xfrm>
                <a:off x="8428472" y="1731138"/>
                <a:ext cx="1698172" cy="3558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ình ảnh Cartoon Png Chất Liệu Png PNG Miễn Phí Tải Về - Lovepik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1744" l="10000" r="90000">
                            <a14:foregroundMark x1="26628" y1="91744" x2="37791" y2="911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691" y="1475209"/>
                <a:ext cx="3845953" cy="38459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0088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2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4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6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8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3041624" y="572950"/>
            <a:ext cx="636584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ghép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đôi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0923704" y="5532228"/>
            <a:ext cx="18473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0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10481883" y="512807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10481882" y="5128077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10481881" y="5113983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10481881" y="5142171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10481881" y="5109446"/>
            <a:ext cx="1431279" cy="1405720"/>
          </a:xfrm>
          <a:prstGeom prst="ellipse">
            <a:avLst/>
          </a:prstGeom>
          <a:solidFill>
            <a:srgbClr val="00B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AutoShape 2" descr="Hình ảnh Dép Tông Hoạt Hình Phim Hoạt Hình Bãi Biển Mùa Hè Giày Dép PNG ,  Dép Clipart, Kì Nghỉ Hè, Mùa Hè PNG miễn phí tải tập tin PSDComment v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71527" y="1219281"/>
            <a:ext cx="4731266" cy="4949479"/>
            <a:chOff x="5920314" y="1246612"/>
            <a:chExt cx="4731266" cy="4949479"/>
          </a:xfrm>
        </p:grpSpPr>
        <p:grpSp>
          <p:nvGrpSpPr>
            <p:cNvPr id="5" name="Group 4"/>
            <p:cNvGrpSpPr/>
            <p:nvPr/>
          </p:nvGrpSpPr>
          <p:grpSpPr>
            <a:xfrm>
              <a:off x="8029885" y="5549760"/>
              <a:ext cx="578223" cy="646331"/>
              <a:chOff x="8029885" y="5549760"/>
              <a:chExt cx="578223" cy="646331"/>
            </a:xfrm>
          </p:grpSpPr>
          <p:sp>
            <p:nvSpPr>
              <p:cNvPr id="109" name="Google Shape;109;p15"/>
              <p:cNvSpPr/>
              <p:nvPr/>
            </p:nvSpPr>
            <p:spPr>
              <a:xfrm>
                <a:off x="8029885" y="5577091"/>
                <a:ext cx="578223" cy="591670"/>
              </a:xfrm>
              <a:prstGeom prst="ellipse">
                <a:avLst/>
              </a:prstGeom>
              <a:solidFill>
                <a:schemeClr val="lt1"/>
              </a:solidFill>
              <a:ln w="571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5"/>
              <p:cNvSpPr txBox="1"/>
              <p:nvPr/>
            </p:nvSpPr>
            <p:spPr>
              <a:xfrm>
                <a:off x="8124866" y="5549760"/>
                <a:ext cx="32216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2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50" name="Picture 2" descr="Hình ảnh Găng Tay Màu Hồng Găng Tay Minh Họa Minh Họa Hoạt Hình Len PNG ,  Hình, Tay, Minh Họa Hoạt Hình PNG miễn phí tải tập tin PSDComment và Vec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094" y1="24219" x2="80000" y2="7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314" y="1246612"/>
              <a:ext cx="4731266" cy="4731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106889" y="2260946"/>
            <a:ext cx="4032897" cy="4026506"/>
            <a:chOff x="106889" y="2260946"/>
            <a:chExt cx="4032897" cy="4026506"/>
          </a:xfrm>
        </p:grpSpPr>
        <p:grpSp>
          <p:nvGrpSpPr>
            <p:cNvPr id="4" name="Group 3"/>
            <p:cNvGrpSpPr/>
            <p:nvPr/>
          </p:nvGrpSpPr>
          <p:grpSpPr>
            <a:xfrm>
              <a:off x="2221139" y="5641121"/>
              <a:ext cx="578223" cy="646331"/>
              <a:chOff x="2221139" y="5641121"/>
              <a:chExt cx="578223" cy="646331"/>
            </a:xfrm>
          </p:grpSpPr>
          <p:sp>
            <p:nvSpPr>
              <p:cNvPr id="106" name="Google Shape;106;p15"/>
              <p:cNvSpPr/>
              <p:nvPr/>
            </p:nvSpPr>
            <p:spPr>
              <a:xfrm>
                <a:off x="2221139" y="5668452"/>
                <a:ext cx="578223" cy="591670"/>
              </a:xfrm>
              <a:prstGeom prst="ellipse">
                <a:avLst/>
              </a:prstGeom>
              <a:solidFill>
                <a:schemeClr val="lt1"/>
              </a:solidFill>
              <a:ln w="571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5"/>
              <p:cNvSpPr txBox="1"/>
              <p:nvPr/>
            </p:nvSpPr>
            <p:spPr>
              <a:xfrm>
                <a:off x="2285774" y="5641121"/>
                <a:ext cx="22447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kumimoji="0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" name="Picture 2" descr="Hình ảnh Găng Tay Màu Hồng Găng Tay Minh Họa Minh Họa Hoạt Hình Len PNG ,  Hình, Tay, Minh Họa Hoạt Hình PNG miễn phí tải tập tin PSDComment và Vector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6094" y1="24219" x2="80000" y2="7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7" r="48774"/>
            <a:stretch/>
          </p:blipFill>
          <p:spPr bwMode="auto">
            <a:xfrm>
              <a:off x="106889" y="2260946"/>
              <a:ext cx="2174451" cy="356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ình ảnh Vẽ Tay Tình Yêu đôi Găng Tay Găng Tay Màu Vàng PNG Miễn Phí Tải Về  - Lovepi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8953" r="90000">
                          <a14:foregroundMark x1="8953" y1="35814" x2="8953" y2="446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98" r="54783" b="21407"/>
            <a:stretch/>
          </p:blipFill>
          <p:spPr bwMode="auto">
            <a:xfrm>
              <a:off x="2072134" y="2310103"/>
              <a:ext cx="2067652" cy="2794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87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2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4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6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8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 descr="Hình nền đẹp cho bài giảng điện tử - Ảnh nền thiết kế bài giảng điện tử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/>
        </p:nvSpPr>
        <p:spPr>
          <a:xfrm>
            <a:off x="3399312" y="1443190"/>
            <a:ext cx="559030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4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endParaRPr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Vui đến trườ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155684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 descr="Hình nền đẹp cho bài giảng điện tử - Ảnh nền thiết kế bài giảng điện tử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84532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4262718" y="1694329"/>
            <a:ext cx="44106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 thúc</a:t>
            </a:r>
            <a:endParaRPr sz="72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177</Words>
  <Application>Microsoft Office PowerPoint</Application>
  <PresentationFormat>Widescreen</PresentationFormat>
  <Paragraphs>58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Techsi.vn</cp:lastModifiedBy>
  <cp:revision>4</cp:revision>
  <dcterms:modified xsi:type="dcterms:W3CDTF">2024-01-03T04:25:16Z</dcterms:modified>
</cp:coreProperties>
</file>