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307" r:id="rId3"/>
    <p:sldId id="259" r:id="rId4"/>
    <p:sldId id="310" r:id="rId5"/>
    <p:sldId id="311" r:id="rId6"/>
    <p:sldId id="286" r:id="rId7"/>
    <p:sldId id="287" r:id="rId8"/>
    <p:sldId id="288" r:id="rId9"/>
    <p:sldId id="289" r:id="rId10"/>
    <p:sldId id="290" r:id="rId11"/>
    <p:sldId id="291" r:id="rId12"/>
    <p:sldId id="312" r:id="rId13"/>
    <p:sldId id="258" r:id="rId14"/>
    <p:sldId id="292" r:id="rId15"/>
    <p:sldId id="293" r:id="rId16"/>
    <p:sldId id="294" r:id="rId17"/>
    <p:sldId id="262" r:id="rId18"/>
    <p:sldId id="263" r:id="rId19"/>
    <p:sldId id="295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12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16.xml"/><Relationship Id="rId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image" Target="../media/image18.jpeg"/><Relationship Id="rId9" Type="http://schemas.openxmlformats.org/officeDocument/2006/relationships/slide" Target="slide19.xml"/><Relationship Id="rId1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8.jpe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2935288"/>
            <a:ext cx="4846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pic>
        <p:nvPicPr>
          <p:cNvPr id="2" name="HaiBanTayCuaEmBeatInstrumental-V.A-2740821">
            <a:hlinkClick r:id="" action="ppaction://media"/>
            <a:extLst>
              <a:ext uri="{FF2B5EF4-FFF2-40B4-BE49-F238E27FC236}">
                <a16:creationId xmlns:a16="http://schemas.microsoft.com/office/drawing/2014/main" id="{662CB89D-5B6B-4B25-8321-FC930BA9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286000" y="3406774"/>
            <a:ext cx="8041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8E3F68E4-6324-44E2-953C-89AF3CEB8AF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490DCD80-2D96-4425-A2C2-9EA56BC955F5}"/>
                </a:ext>
              </a:extLst>
            </p:cNvPr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8766DA06-7CA7-4F49-BC22-685A828A5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55A86D-6654-4F16-A8F0-5393C2184FF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0DD8A672-3ED7-4DC2-8B7F-B5D35DA1CFA4}"/>
                </a:ext>
              </a:extLst>
            </p:cNvPr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>
              <a:extLst>
                <a:ext uri="{FF2B5EF4-FFF2-40B4-BE49-F238E27FC236}">
                  <a16:creationId xmlns:a16="http://schemas.microsoft.com/office/drawing/2014/main" id="{7A189757-5C39-420E-A68F-1C6E30216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>
              <a:extLst>
                <a:ext uri="{FF2B5EF4-FFF2-40B4-BE49-F238E27FC236}">
                  <a16:creationId xmlns:a16="http://schemas.microsoft.com/office/drawing/2014/main" id="{5C1B8D80-90C8-44D7-B04E-C9B337A9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0307DB-48F5-4076-803C-106F7EE4C5AE}"/>
              </a:ext>
            </a:extLst>
          </p:cNvPr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là 1</a:t>
            </a: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F4C2625A-4799-4E16-A346-61C41A30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3" y="29309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BBF9F0A-B132-4745-B054-71C0F5CFC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24201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5FBC4097-6F98-4F94-8B14-70A5E1054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236D564-EDC5-4668-8EF3-8D9E13B4E615}"/>
              </a:ext>
            </a:extLst>
          </p:cNvPr>
          <p:cNvSpPr/>
          <p:nvPr/>
        </p:nvSpPr>
        <p:spPr>
          <a:xfrm>
            <a:off x="10917115" y="5457825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D764226-3A04-4C48-A6E3-D4EB7F60626F}"/>
              </a:ext>
            </a:extLst>
          </p:cNvPr>
          <p:cNvSpPr/>
          <p:nvPr/>
        </p:nvSpPr>
        <p:spPr>
          <a:xfrm>
            <a:off x="11107615" y="762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0FC2AD2D-BBA3-4F5A-BDAA-46C965A142E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09800"/>
            <a:ext cx="2209800" cy="2438400"/>
            <a:chOff x="2362200" y="2209800"/>
            <a:chExt cx="2209800" cy="24384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EDDA0F5E-4179-467D-A20A-579D6658C823}"/>
                </a:ext>
              </a:extLst>
            </p:cNvPr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9" name="Picture 10">
              <a:extLst>
                <a:ext uri="{FF2B5EF4-FFF2-40B4-BE49-F238E27FC236}">
                  <a16:creationId xmlns:a16="http://schemas.microsoft.com/office/drawing/2014/main" id="{EF26AD0D-12E2-406C-B80E-DCDD468AA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>
              <a:extLst>
                <a:ext uri="{FF2B5EF4-FFF2-40B4-BE49-F238E27FC236}">
                  <a16:creationId xmlns:a16="http://schemas.microsoft.com/office/drawing/2014/main" id="{16620F56-556A-4CC3-840C-7A933C070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A3AA188-7197-47F4-8804-8F47721FF1B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F563E97C-8366-4847-AACD-B1D95D423C0B}"/>
                </a:ext>
              </a:extLst>
            </p:cNvPr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9">
              <a:extLst>
                <a:ext uri="{FF2B5EF4-FFF2-40B4-BE49-F238E27FC236}">
                  <a16:creationId xmlns:a16="http://schemas.microsoft.com/office/drawing/2014/main" id="{C3868A35-D1F3-4F6B-B1A1-16CA09D22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DA2F8C-263F-403C-AC90-2915F2027739}"/>
              </a:ext>
            </a:extLst>
          </p:cNvPr>
          <p:cNvSpPr/>
          <p:nvPr/>
        </p:nvSpPr>
        <p:spPr>
          <a:xfrm>
            <a:off x="4495800" y="1066800"/>
            <a:ext cx="3581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2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C5F31CD1-C35E-4E92-896B-153CC426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323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E5F41A4-C75E-4F3A-9AD1-ECFA466AD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27339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F5897AF1-1A79-428B-BA99-99C6793DA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722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05254DC4-82A2-4DDF-AF26-147C5AE188D3}"/>
              </a:ext>
            </a:extLst>
          </p:cNvPr>
          <p:cNvSpPr/>
          <p:nvPr/>
        </p:nvSpPr>
        <p:spPr>
          <a:xfrm>
            <a:off x="10972800" y="5638800"/>
            <a:ext cx="1219200" cy="12192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7725" y="1676400"/>
            <a:ext cx="187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124200"/>
            <a:ext cx="54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5975" r="6676" b="19012"/>
          <a:stretch>
            <a:fillRect/>
          </a:stretch>
        </p:blipFill>
        <p:spPr bwMode="auto">
          <a:xfrm>
            <a:off x="76200" y="5129001"/>
            <a:ext cx="4353392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0"/>
            <a:ext cx="6186488" cy="6681764"/>
          </a:xfrm>
          <a:prstGeom prst="rect">
            <a:avLst/>
          </a:prstGeom>
        </p:spPr>
      </p:pic>
      <p:pic>
        <p:nvPicPr>
          <p:cNvPr id="11" name="T1" descr="Kết quả hình ảnh cho tá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61" y="262501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2" descr="Kết quả hình ảnh cho táo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42" y="242594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" descr="Kết quả hình ảnh cho tá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06" y="231937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" descr="Kết quả hình ảnh cho táo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42" y="999871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5" descr="Kết quả hình ảnh cho táo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87" y="240473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6" descr="Kết quả hình ảnh cho táo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97" y="1094618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10500" y="3905250"/>
            <a:ext cx="4095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 của các con là hái thật nhiều táo bằng cách kích chuột vào quả táo, trả lời câu hỏi để hái được thật nhiều táo nhé !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-57150" y="0"/>
            <a:ext cx="3752850" cy="30099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243" y="781675"/>
            <a:ext cx="250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Hái Táo</a:t>
            </a:r>
          </a:p>
        </p:txBody>
      </p:sp>
      <p:sp>
        <p:nvSpPr>
          <p:cNvPr id="2" name="Rounded Rectangle 1">
            <a:hlinkClick r:id="rId14" action="ppaction://hlinksldjump"/>
          </p:cNvPr>
          <p:cNvSpPr/>
          <p:nvPr/>
        </p:nvSpPr>
        <p:spPr>
          <a:xfrm>
            <a:off x="10363200" y="249522"/>
            <a:ext cx="1752600" cy="6188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3 L -0.26041 0.598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1419 0.74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8112 0.681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22683 0.3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9362 0.387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9322 0.4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31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tìm nhóm các phương tiện giao thông có số lượng là 5?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3551736"/>
            <a:ext cx="4074935" cy="2830014"/>
            <a:chOff x="0" y="3551736"/>
            <a:chExt cx="4074935" cy="2830014"/>
          </a:xfrm>
        </p:grpSpPr>
        <p:grpSp>
          <p:nvGrpSpPr>
            <p:cNvPr id="7" name="cau c"/>
            <p:cNvGrpSpPr/>
            <p:nvPr/>
          </p:nvGrpSpPr>
          <p:grpSpPr>
            <a:xfrm>
              <a:off x="0" y="3551736"/>
              <a:ext cx="4074935" cy="2830014"/>
              <a:chOff x="4755813" y="3570786"/>
              <a:chExt cx="3616989" cy="107741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630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24" y="48196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455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5900" y="48387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650" y="48006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3945115" y="3551736"/>
            <a:ext cx="4074935" cy="2830014"/>
            <a:chOff x="3945115" y="3551736"/>
            <a:chExt cx="4074935" cy="2830014"/>
          </a:xfrm>
        </p:grpSpPr>
        <p:grpSp>
          <p:nvGrpSpPr>
            <p:cNvPr id="10" name="cau c"/>
            <p:cNvGrpSpPr/>
            <p:nvPr/>
          </p:nvGrpSpPr>
          <p:grpSpPr>
            <a:xfrm>
              <a:off x="3945115" y="3551736"/>
              <a:ext cx="4074935" cy="2830014"/>
              <a:chOff x="4755813" y="3570786"/>
              <a:chExt cx="3616989" cy="10774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91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817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650" y="51092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512829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8117065" y="3570786"/>
            <a:ext cx="4074935" cy="2887164"/>
            <a:chOff x="8117065" y="3589836"/>
            <a:chExt cx="4074935" cy="2887164"/>
          </a:xfrm>
        </p:grpSpPr>
        <p:grpSp>
          <p:nvGrpSpPr>
            <p:cNvPr id="13" name="cau c"/>
            <p:cNvGrpSpPr/>
            <p:nvPr/>
          </p:nvGrpSpPr>
          <p:grpSpPr>
            <a:xfrm>
              <a:off x="8117065" y="3589836"/>
              <a:ext cx="4074935" cy="2887164"/>
              <a:chOff x="4755813" y="3570786"/>
              <a:chExt cx="3616989" cy="107741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91550" y="408524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48700" y="50948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0" y="51329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29850" y="40661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Action Button: Home 32">
            <a:hlinkClick r:id="rId11" action="ppaction://hlinksldjump" highlightClick="1"/>
          </p:cNvPr>
          <p:cNvSpPr/>
          <p:nvPr/>
        </p:nvSpPr>
        <p:spPr>
          <a:xfrm>
            <a:off x="10229850" y="61531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mấy ô tô để nhóm có số lượng là 5?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20195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51" y="20576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90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05801" y="4085052"/>
            <a:ext cx="3428999" cy="2087147"/>
            <a:chOff x="8286751" y="4256502"/>
            <a:chExt cx="3428999" cy="20871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20251" y="5181643"/>
              <a:ext cx="2095499" cy="11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86751" y="4256502"/>
              <a:ext cx="1943100" cy="107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4002620"/>
            <a:ext cx="4019550" cy="2283879"/>
            <a:chOff x="0" y="4135970"/>
            <a:chExt cx="4019550" cy="22838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135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62150" y="419312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3000" y="5278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</p:spPr>
      </p:pic>
      <p:pic>
        <p:nvPicPr>
          <p:cNvPr id="18436" name="Picture 4" descr="Danh sách ô tô - Honda VietN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1571" y="4610100"/>
            <a:ext cx="2124209" cy="1177925"/>
          </a:xfrm>
          <a:prstGeom prst="rect">
            <a:avLst/>
          </a:prstGeom>
          <a:noFill/>
        </p:spPr>
      </p:pic>
      <p:sp>
        <p:nvSpPr>
          <p:cNvPr id="28" name="Action Button: Home 27">
            <a:hlinkClick r:id="rId13" action="ppaction://hlinksldjump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8437 -0.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476374"/>
            <a:ext cx="1444625" cy="866775"/>
          </a:xfrm>
          <a:prstGeom prst="rect">
            <a:avLst/>
          </a:prstGeom>
          <a:noFill/>
        </p:spPr>
      </p:pic>
      <p:pic>
        <p:nvPicPr>
          <p:cNvPr id="17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75" y="3133724"/>
            <a:ext cx="1444625" cy="866775"/>
          </a:xfrm>
          <a:prstGeom prst="rect">
            <a:avLst/>
          </a:prstGeom>
          <a:noFill/>
        </p:spPr>
      </p:pic>
      <p:pic>
        <p:nvPicPr>
          <p:cNvPr id="18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5825" y="3152774"/>
            <a:ext cx="1444625" cy="866775"/>
          </a:xfrm>
          <a:prstGeom prst="rect">
            <a:avLst/>
          </a:prstGeom>
          <a:noFill/>
        </p:spPr>
      </p:pic>
      <p:pic>
        <p:nvPicPr>
          <p:cNvPr id="19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1725" y="3133724"/>
            <a:ext cx="1444625" cy="866775"/>
          </a:xfrm>
          <a:prstGeom prst="rect">
            <a:avLst/>
          </a:prstGeom>
          <a:noFill/>
        </p:spPr>
      </p:pic>
      <p:pic>
        <p:nvPicPr>
          <p:cNvPr id="20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457324"/>
            <a:ext cx="1444625" cy="866775"/>
          </a:xfrm>
          <a:prstGeom prst="rect">
            <a:avLst/>
          </a:prstGeom>
          <a:noFill/>
        </p:spPr>
      </p:pic>
      <p:pic>
        <p:nvPicPr>
          <p:cNvPr id="21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9075" y="1495424"/>
            <a:ext cx="1444625" cy="866775"/>
          </a:xfrm>
          <a:prstGeom prst="rect">
            <a:avLst/>
          </a:prstGeom>
          <a:noFill/>
        </p:spPr>
      </p:pic>
      <p:pic>
        <p:nvPicPr>
          <p:cNvPr id="22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3075" y="1476374"/>
            <a:ext cx="1444625" cy="866775"/>
          </a:xfrm>
          <a:prstGeom prst="rect">
            <a:avLst/>
          </a:prstGeom>
          <a:noFill/>
        </p:spPr>
      </p:pic>
      <p:pic>
        <p:nvPicPr>
          <p:cNvPr id="23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5175" y="1476374"/>
            <a:ext cx="1444625" cy="866775"/>
          </a:xfrm>
          <a:prstGeom prst="rect">
            <a:avLst/>
          </a:prstGeom>
          <a:noFill/>
        </p:spPr>
      </p:pic>
      <p:pic>
        <p:nvPicPr>
          <p:cNvPr id="24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7625" y="3152774"/>
            <a:ext cx="1444625" cy="8667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4765675" y="4962524"/>
            <a:ext cx="2854325" cy="866775"/>
            <a:chOff x="4765675" y="5038724"/>
            <a:chExt cx="2854325" cy="866775"/>
          </a:xfrm>
        </p:grpSpPr>
        <p:pic>
          <p:nvPicPr>
            <p:cNvPr id="27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50387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26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5375" y="50387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37575" y="4543424"/>
            <a:ext cx="2911475" cy="1704975"/>
            <a:chOff x="8556625" y="4772024"/>
            <a:chExt cx="2911475" cy="1704975"/>
          </a:xfrm>
        </p:grpSpPr>
        <p:pic>
          <p:nvPicPr>
            <p:cNvPr id="31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56625" y="47720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3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23475" y="479107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4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56725" y="56102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0650" y="5086350"/>
            <a:ext cx="1428750" cy="85725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rId10" action="ppaction://hlinksldjump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55156 -0.2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99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49" y="16017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4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9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7349" y="1658874"/>
            <a:ext cx="15240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49" y="165887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2000" y="3657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2750" y="5059740"/>
              <a:ext cx="8002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62950" y="5181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9" name="Action Button: Home 28">
            <a:hlinkClick r:id="rId9" action="ppaction://hlinksldjump" highlightClick="1"/>
          </p:cNvPr>
          <p:cNvSpPr/>
          <p:nvPr/>
        </p:nvSpPr>
        <p:spPr>
          <a:xfrm>
            <a:off x="10229850" y="6082284"/>
            <a:ext cx="1733550" cy="68046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193027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5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125" y="1760538"/>
            <a:ext cx="1349375" cy="899584"/>
          </a:xfrm>
          <a:prstGeom prst="rect">
            <a:avLst/>
          </a:prstGeom>
          <a:noFill/>
        </p:spPr>
      </p:pic>
      <p:pic>
        <p:nvPicPr>
          <p:cNvPr id="1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798638"/>
            <a:ext cx="1349375" cy="899584"/>
          </a:xfrm>
          <a:prstGeom prst="rect">
            <a:avLst/>
          </a:prstGeom>
          <a:noFill/>
        </p:spPr>
      </p:pic>
      <p:pic>
        <p:nvPicPr>
          <p:cNvPr id="14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8075" y="2808288"/>
            <a:ext cx="1349375" cy="899584"/>
          </a:xfrm>
          <a:prstGeom prst="rect">
            <a:avLst/>
          </a:prstGeom>
          <a:noFill/>
        </p:spPr>
      </p:pic>
      <p:pic>
        <p:nvPicPr>
          <p:cNvPr id="15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8475" y="1608138"/>
            <a:ext cx="1349375" cy="899584"/>
          </a:xfrm>
          <a:prstGeom prst="rect">
            <a:avLst/>
          </a:prstGeom>
          <a:noFill/>
        </p:spPr>
      </p:pic>
      <p:pic>
        <p:nvPicPr>
          <p:cNvPr id="16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3525" y="1589088"/>
            <a:ext cx="1349375" cy="899584"/>
          </a:xfrm>
          <a:prstGeom prst="rect">
            <a:avLst/>
          </a:prstGeom>
          <a:noFill/>
        </p:spPr>
      </p:pic>
      <p:pic>
        <p:nvPicPr>
          <p:cNvPr id="17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6825" y="2846388"/>
            <a:ext cx="1349375" cy="899584"/>
          </a:xfrm>
          <a:prstGeom prst="rect">
            <a:avLst/>
          </a:prstGeom>
          <a:noFill/>
        </p:spPr>
      </p:pic>
      <p:pic>
        <p:nvPicPr>
          <p:cNvPr id="1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4575" y="1779588"/>
            <a:ext cx="1349375" cy="89958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33800" y="4269228"/>
            <a:ext cx="4191000" cy="2169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594725" y="4503738"/>
            <a:ext cx="2740025" cy="1782762"/>
            <a:chOff x="8537575" y="4789488"/>
            <a:chExt cx="2740025" cy="1782762"/>
          </a:xfrm>
        </p:grpSpPr>
        <p:pic>
          <p:nvPicPr>
            <p:cNvPr id="24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8225" y="565361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5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567266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6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1075" y="48275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7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47894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36575" y="4732338"/>
            <a:ext cx="2778125" cy="918634"/>
            <a:chOff x="498475" y="5246688"/>
            <a:chExt cx="2778125" cy="918634"/>
          </a:xfrm>
        </p:grpSpPr>
        <p:pic>
          <p:nvPicPr>
            <p:cNvPr id="29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225" y="52657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0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475" y="52466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4537075" y="4503738"/>
            <a:ext cx="2720975" cy="1820862"/>
            <a:chOff x="4556125" y="5037138"/>
            <a:chExt cx="2720975" cy="1820862"/>
          </a:xfrm>
        </p:grpSpPr>
        <p:pic>
          <p:nvPicPr>
            <p:cNvPr id="23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6125" y="50561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8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7725" y="50371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1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60975" y="5958416"/>
              <a:ext cx="1349375" cy="899584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rId9" action="ppaction://hlinksldjump" highlightClick="1"/>
          </p:cNvPr>
          <p:cNvSpPr/>
          <p:nvPr/>
        </p:nvSpPr>
        <p:spPr>
          <a:xfrm>
            <a:off x="10096500" y="6234684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4687 -0.3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342900" y="1581150"/>
            <a:ext cx="59055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972300" y="1600200"/>
            <a:ext cx="4610100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9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1828799"/>
            <a:ext cx="1790700" cy="952500"/>
          </a:xfrm>
          <a:prstGeom prst="rect">
            <a:avLst/>
          </a:prstGeom>
          <a:noFill/>
        </p:spPr>
      </p:pic>
      <p:pic>
        <p:nvPicPr>
          <p:cNvPr id="10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11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4950" y="1828799"/>
            <a:ext cx="1790700" cy="952500"/>
          </a:xfrm>
          <a:prstGeom prst="rect">
            <a:avLst/>
          </a:prstGeom>
          <a:noFill/>
        </p:spPr>
      </p:pic>
      <p:pic>
        <p:nvPicPr>
          <p:cNvPr id="12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1809749"/>
            <a:ext cx="1790700" cy="952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028700" y="3409950"/>
            <a:ext cx="4457700" cy="1562099"/>
            <a:chOff x="1028700" y="3409950"/>
            <a:chExt cx="4457700" cy="1562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90850" y="34290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7750" y="4991101"/>
            <a:ext cx="4457700" cy="1562099"/>
            <a:chOff x="1047750" y="4991101"/>
            <a:chExt cx="4457700" cy="15620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47750" y="4991101"/>
              <a:ext cx="4457700" cy="15620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09900" y="51054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2250" y="5029200"/>
            <a:ext cx="4457700" cy="1562099"/>
            <a:chOff x="6572250" y="5029200"/>
            <a:chExt cx="4457700" cy="1562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72250" y="5029200"/>
              <a:ext cx="4457700" cy="15620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43900" y="50482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3448050"/>
            <a:ext cx="4457700" cy="1562099"/>
            <a:chOff x="6400800" y="3448050"/>
            <a:chExt cx="4457700" cy="15620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400800" y="3448050"/>
              <a:ext cx="4457700" cy="15620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267700" y="34861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67050" y="83820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6" name="Action Button: Home 25">
            <a:hlinkClick r:id="rId9" action="ppaction://hlinksldjump" highlightClick="1"/>
          </p:cNvPr>
          <p:cNvSpPr/>
          <p:nvPr/>
        </p:nvSpPr>
        <p:spPr>
          <a:xfrm>
            <a:off x="10325100" y="6115050"/>
            <a:ext cx="1733550" cy="7429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66900" y="2286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752600" y="18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447800"/>
            <a:ext cx="248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7982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tìm và đếm đồ dùng, đồ chơi xung quanh lớp có số lượng trong phạm vi 5 và tách gộp theo yêu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676400"/>
            <a:ext cx="4639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650" y="3124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2FE-43AE-4F57-96CB-042BBAE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E485282A-BB6A-40B7-ADA8-F2C894BE4166}"/>
              </a:ext>
            </a:extLst>
          </p:cNvPr>
          <p:cNvSpPr/>
          <p:nvPr/>
        </p:nvSpPr>
        <p:spPr>
          <a:xfrm>
            <a:off x="3962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FA3A823D-B91D-4E56-8E83-0E03B499F11F}"/>
              </a:ext>
            </a:extLst>
          </p:cNvPr>
          <p:cNvSpPr/>
          <p:nvPr/>
        </p:nvSpPr>
        <p:spPr>
          <a:xfrm>
            <a:off x="5486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05C3D9C-D055-476D-896B-F3ADF6FC33A9}"/>
              </a:ext>
            </a:extLst>
          </p:cNvPr>
          <p:cNvSpPr/>
          <p:nvPr/>
        </p:nvSpPr>
        <p:spPr>
          <a:xfrm>
            <a:off x="7010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0A1BB871-2E86-4B8D-A317-25D71D63F0DD}"/>
              </a:ext>
            </a:extLst>
          </p:cNvPr>
          <p:cNvSpPr/>
          <p:nvPr/>
        </p:nvSpPr>
        <p:spPr>
          <a:xfrm>
            <a:off x="62484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59410BD9-9615-41F6-9852-65A3EB03B9EE}"/>
              </a:ext>
            </a:extLst>
          </p:cNvPr>
          <p:cNvSpPr/>
          <p:nvPr/>
        </p:nvSpPr>
        <p:spPr>
          <a:xfrm>
            <a:off x="45720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8811D43E-1D6E-46EF-9F15-16FFE07A03F5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hlinkClick r:id="rId8" action="ppaction://hlinksldjump"/>
          </p:cNvPr>
          <p:cNvSpPr/>
          <p:nvPr/>
        </p:nvSpPr>
        <p:spPr>
          <a:xfrm>
            <a:off x="9982200" y="5612780"/>
            <a:ext cx="22860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39982166-AC21-4684-90ED-5F32D46FDF5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91000"/>
            <a:ext cx="3581400" cy="2667000"/>
            <a:chOff x="3886200" y="4191000"/>
            <a:chExt cx="3581400" cy="2667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E06DC2-CC97-460F-AD40-7BCCA8F1BC25}"/>
                </a:ext>
              </a:extLst>
            </p:cNvPr>
            <p:cNvSpPr/>
            <p:nvPr/>
          </p:nvSpPr>
          <p:spPr>
            <a:xfrm>
              <a:off x="3886200" y="4191000"/>
              <a:ext cx="35814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7" name="Picture 10">
              <a:extLst>
                <a:ext uri="{FF2B5EF4-FFF2-40B4-BE49-F238E27FC236}">
                  <a16:creationId xmlns:a16="http://schemas.microsoft.com/office/drawing/2014/main" id="{63A73899-589C-4493-BCFC-DACE9808E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648200"/>
              <a:ext cx="14272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0">
              <a:extLst>
                <a:ext uri="{FF2B5EF4-FFF2-40B4-BE49-F238E27FC236}">
                  <a16:creationId xmlns:a16="http://schemas.microsoft.com/office/drawing/2014/main" id="{B46B1760-C873-4155-A1F4-5BE260239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562600"/>
              <a:ext cx="142720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0">
              <a:extLst>
                <a:ext uri="{FF2B5EF4-FFF2-40B4-BE49-F238E27FC236}">
                  <a16:creationId xmlns:a16="http://schemas.microsoft.com/office/drawing/2014/main" id="{6EDB04F2-5C8F-457F-B15D-E850A0F1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4648200"/>
              <a:ext cx="1297457" cy="8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0">
              <a:extLst>
                <a:ext uri="{FF2B5EF4-FFF2-40B4-BE49-F238E27FC236}">
                  <a16:creationId xmlns:a16="http://schemas.microsoft.com/office/drawing/2014/main" id="{614301C4-4550-4EE1-8DE4-D2B25108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91" y="5562600"/>
              <a:ext cx="129745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D479E89-5622-4D47-94F5-B4BE6768BD2D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905000"/>
            <a:ext cx="3228975" cy="2133600"/>
            <a:chOff x="1981200" y="1905000"/>
            <a:chExt cx="3228975" cy="2133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A0C44-427B-437E-BDA4-3052DB419F82}"/>
                </a:ext>
              </a:extLst>
            </p:cNvPr>
            <p:cNvSpPr/>
            <p:nvPr/>
          </p:nvSpPr>
          <p:spPr>
            <a:xfrm>
              <a:off x="1981200" y="1905000"/>
              <a:ext cx="32004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1" name="Picture 9">
              <a:extLst>
                <a:ext uri="{FF2B5EF4-FFF2-40B4-BE49-F238E27FC236}">
                  <a16:creationId xmlns:a16="http://schemas.microsoft.com/office/drawing/2014/main" id="{AAF1F82E-B5FF-4111-B822-4CF2903D9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812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>
              <a:extLst>
                <a:ext uri="{FF2B5EF4-FFF2-40B4-BE49-F238E27FC236}">
                  <a16:creationId xmlns:a16="http://schemas.microsoft.com/office/drawing/2014/main" id="{5AB88E95-F4F0-4C1E-9E73-29A5EE412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667000"/>
              <a:ext cx="1066800" cy="7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>
              <a:extLst>
                <a:ext uri="{FF2B5EF4-FFF2-40B4-BE49-F238E27FC236}">
                  <a16:creationId xmlns:a16="http://schemas.microsoft.com/office/drawing/2014/main" id="{53904220-C391-4AF7-9802-CFDECD1E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766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>
              <a:extLst>
                <a:ext uri="{FF2B5EF4-FFF2-40B4-BE49-F238E27FC236}">
                  <a16:creationId xmlns:a16="http://schemas.microsoft.com/office/drawing/2014/main" id="{660142C5-0B00-4922-8365-E8D4682D3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9050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9">
              <a:extLst>
                <a:ext uri="{FF2B5EF4-FFF2-40B4-BE49-F238E27FC236}">
                  <a16:creationId xmlns:a16="http://schemas.microsoft.com/office/drawing/2014/main" id="{9420C7F1-4C14-49D7-888B-64CD91D31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A8D19B-CF54-4E20-8BF2-D08C9DD8BD30}"/>
              </a:ext>
            </a:extLst>
          </p:cNvPr>
          <p:cNvSpPr/>
          <p:nvPr/>
        </p:nvSpPr>
        <p:spPr>
          <a:xfrm>
            <a:off x="4495800" y="304800"/>
            <a:ext cx="3429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tìm nhóm có số lượng là 5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93F40B1D-E8FD-4BE3-A234-2BDBF974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" y="17585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7CDDCA7-28B6-465F-BD97-49710CDD9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133603" y="17585"/>
            <a:ext cx="4359274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3ABCB3E-17B6-401C-977F-59F3D2A61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7585"/>
            <a:ext cx="43434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A8FD4F4-C961-45F6-AB96-4B5C5F3ED622}"/>
              </a:ext>
            </a:extLst>
          </p:cNvPr>
          <p:cNvSpPr/>
          <p:nvPr/>
        </p:nvSpPr>
        <p:spPr>
          <a:xfrm>
            <a:off x="10591800" y="5334000"/>
            <a:ext cx="1524000" cy="15240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8" action="ppaction://hlinksldjump"/>
            <a:extLst>
              <a:ext uri="{FF2B5EF4-FFF2-40B4-BE49-F238E27FC236}">
                <a16:creationId xmlns:a16="http://schemas.microsoft.com/office/drawing/2014/main" id="{2B55A1F9-08E3-481F-B98F-B998854377F6}"/>
              </a:ext>
            </a:extLst>
          </p:cNvPr>
          <p:cNvSpPr/>
          <p:nvPr/>
        </p:nvSpPr>
        <p:spPr>
          <a:xfrm>
            <a:off x="10972800" y="131885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4F9CF32-DE81-4C0C-A185-6C85C8EE83D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CC5CE23D-EEFD-49AA-80D7-E588C3A9DA88}"/>
                </a:ext>
              </a:extLst>
            </p:cNvPr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9" name="Picture 9">
              <a:extLst>
                <a:ext uri="{FF2B5EF4-FFF2-40B4-BE49-F238E27FC236}">
                  <a16:creationId xmlns:a16="http://schemas.microsoft.com/office/drawing/2014/main" id="{E34817D8-CB4F-45EE-99BD-FB62774FD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>
              <a:extLst>
                <a:ext uri="{FF2B5EF4-FFF2-40B4-BE49-F238E27FC236}">
                  <a16:creationId xmlns:a16="http://schemas.microsoft.com/office/drawing/2014/main" id="{6975E40A-0C8D-43E5-89EA-D6A3C43AF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708998AD-C266-4432-B460-4DCA3D018EB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3200400" cy="2667000"/>
            <a:chOff x="2133600" y="1676400"/>
            <a:chExt cx="3200400" cy="26670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CDF435D0-081A-45A7-95BE-F50BA1D80CF6}"/>
                </a:ext>
              </a:extLst>
            </p:cNvPr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E38A72E2-4390-4ABE-A916-04266793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">
              <a:extLst>
                <a:ext uri="{FF2B5EF4-FFF2-40B4-BE49-F238E27FC236}">
                  <a16:creationId xmlns:a16="http://schemas.microsoft.com/office/drawing/2014/main" id="{820396E8-6AE2-4F60-A029-BA7B8FDC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>
              <a:extLst>
                <a:ext uri="{FF2B5EF4-FFF2-40B4-BE49-F238E27FC236}">
                  <a16:creationId xmlns:a16="http://schemas.microsoft.com/office/drawing/2014/main" id="{26A7CAF3-F99A-4470-BF8E-2D76797A9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5F73FE-C0EF-4867-9F01-169496D6C8EE}"/>
              </a:ext>
            </a:extLst>
          </p:cNvPr>
          <p:cNvSpPr/>
          <p:nvPr/>
        </p:nvSpPr>
        <p:spPr>
          <a:xfrm>
            <a:off x="4495800" y="6858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trong phạm vi 3</a:t>
            </a:r>
          </a:p>
        </p:txBody>
      </p:sp>
      <p:sp>
        <p:nvSpPr>
          <p:cNvPr id="6149" name="Title 1">
            <a:extLst>
              <a:ext uri="{FF2B5EF4-FFF2-40B4-BE49-F238E27FC236}">
                <a16:creationId xmlns:a16="http://schemas.microsoft.com/office/drawing/2014/main" id="{6D8D5425-F2EE-4923-B97B-B642C853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1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B5A987D0-43EF-4301-8CD4-869D8EFD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1" y="1"/>
            <a:ext cx="38258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42D6C126-4B0C-497C-9138-CFC37FDFB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10400" y="1"/>
            <a:ext cx="36576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8CB9D812-C09D-4FFC-B2A9-E52B6554D9DA}"/>
              </a:ext>
            </a:extLst>
          </p:cNvPr>
          <p:cNvSpPr/>
          <p:nvPr/>
        </p:nvSpPr>
        <p:spPr>
          <a:xfrm>
            <a:off x="10820400" y="5540376"/>
            <a:ext cx="12192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8FAFDC8A-0C3F-4DDA-9977-F32A83944C66}"/>
              </a:ext>
            </a:extLst>
          </p:cNvPr>
          <p:cNvSpPr/>
          <p:nvPr/>
        </p:nvSpPr>
        <p:spPr>
          <a:xfrm>
            <a:off x="11201400" y="1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DEEAFF3-D640-45F0-B04F-0692DC51719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191000"/>
            <a:ext cx="3276600" cy="2209800"/>
            <a:chOff x="4343400" y="4191000"/>
            <a:chExt cx="32766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80A2DF20-2E4F-4F1C-8AE8-C6A4ED60AD16}"/>
                </a:ext>
              </a:extLst>
            </p:cNvPr>
            <p:cNvSpPr/>
            <p:nvPr/>
          </p:nvSpPr>
          <p:spPr>
            <a:xfrm>
              <a:off x="4343400" y="4191000"/>
              <a:ext cx="3276600" cy="22098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83" name="Picture 10">
              <a:extLst>
                <a:ext uri="{FF2B5EF4-FFF2-40B4-BE49-F238E27FC236}">
                  <a16:creationId xmlns:a16="http://schemas.microsoft.com/office/drawing/2014/main" id="{FE4B07BE-39F3-4E9D-9F22-DB61ABC7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0">
              <a:extLst>
                <a:ext uri="{FF2B5EF4-FFF2-40B4-BE49-F238E27FC236}">
                  <a16:creationId xmlns:a16="http://schemas.microsoft.com/office/drawing/2014/main" id="{C355AB31-79B5-4641-8070-0C1EB3901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0">
              <a:extLst>
                <a:ext uri="{FF2B5EF4-FFF2-40B4-BE49-F238E27FC236}">
                  <a16:creationId xmlns:a16="http://schemas.microsoft.com/office/drawing/2014/main" id="{272F976A-9D91-4AD3-AF5A-92E74C326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0">
              <a:extLst>
                <a:ext uri="{FF2B5EF4-FFF2-40B4-BE49-F238E27FC236}">
                  <a16:creationId xmlns:a16="http://schemas.microsoft.com/office/drawing/2014/main" id="{FBEBF1A2-A222-41B1-A832-32903271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80CBBFF-DF3C-4290-9F6B-BF3DC5C9E36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057400"/>
            <a:ext cx="3276600" cy="2133600"/>
            <a:chOff x="2057400" y="2057400"/>
            <a:chExt cx="3276600" cy="2133600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B1D02A4-1E5B-40E7-9E69-4F995FB3C4CE}"/>
                </a:ext>
              </a:extLst>
            </p:cNvPr>
            <p:cNvSpPr/>
            <p:nvPr/>
          </p:nvSpPr>
          <p:spPr>
            <a:xfrm>
              <a:off x="2057400" y="2057400"/>
              <a:ext cx="3276600" cy="2133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79" name="Picture 9">
              <a:extLst>
                <a:ext uri="{FF2B5EF4-FFF2-40B4-BE49-F238E27FC236}">
                  <a16:creationId xmlns:a16="http://schemas.microsoft.com/office/drawing/2014/main" id="{73888C58-C96A-4CDC-9C78-E401EBA96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86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9">
              <a:extLst>
                <a:ext uri="{FF2B5EF4-FFF2-40B4-BE49-F238E27FC236}">
                  <a16:creationId xmlns:a16="http://schemas.microsoft.com/office/drawing/2014/main" id="{5329D435-AB2A-4530-BF7B-0EE86A1B4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>
              <a:extLst>
                <a:ext uri="{FF2B5EF4-FFF2-40B4-BE49-F238E27FC236}">
                  <a16:creationId xmlns:a16="http://schemas.microsoft.com/office/drawing/2014/main" id="{81EB2B5F-9660-4DEB-B747-78CCA02B1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67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99BF36-D7F8-481B-BCD9-458A38A7B277}"/>
              </a:ext>
            </a:extLst>
          </p:cNvPr>
          <p:cNvSpPr/>
          <p:nvPr/>
        </p:nvSpPr>
        <p:spPr>
          <a:xfrm>
            <a:off x="4495800" y="1066800"/>
            <a:ext cx="35814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4</a:t>
            </a:r>
          </a:p>
        </p:txBody>
      </p:sp>
      <p:sp>
        <p:nvSpPr>
          <p:cNvPr id="7173" name="Title 1">
            <a:extLst>
              <a:ext uri="{FF2B5EF4-FFF2-40B4-BE49-F238E27FC236}">
                <a16:creationId xmlns:a16="http://schemas.microsoft.com/office/drawing/2014/main" id="{17E8A005-455F-4BFC-AB98-21049599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C56A467-3162-4A88-90AE-AD8D68CD4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29001" y="1"/>
            <a:ext cx="36734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246607F3-8163-4ACB-9EB8-7C0124A68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86600" y="0"/>
            <a:ext cx="336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A1BBB68-A47A-4527-A801-99B65C75FFB6}"/>
              </a:ext>
            </a:extLst>
          </p:cNvPr>
          <p:cNvSpPr/>
          <p:nvPr/>
        </p:nvSpPr>
        <p:spPr>
          <a:xfrm>
            <a:off x="10675938" y="5729837"/>
            <a:ext cx="15240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B0A9A99-9D75-4992-B412-06C749103540}"/>
              </a:ext>
            </a:extLst>
          </p:cNvPr>
          <p:cNvSpPr/>
          <p:nvPr/>
        </p:nvSpPr>
        <p:spPr>
          <a:xfrm>
            <a:off x="11209338" y="35169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281</Words>
  <Application>Microsoft Office PowerPoint</Application>
  <PresentationFormat>Widescreen</PresentationFormat>
  <Paragraphs>69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110</cp:revision>
  <dcterms:created xsi:type="dcterms:W3CDTF">2014-02-15T06:39:00Z</dcterms:created>
  <dcterms:modified xsi:type="dcterms:W3CDTF">2024-01-29T06:44:58Z</dcterms:modified>
</cp:coreProperties>
</file>