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8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More Sugar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228"/>
    <a:srgbClr val="FEF3C6"/>
    <a:srgbClr val="1C230F"/>
    <a:srgbClr val="5E65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2.svg"/><Relationship Id="rId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6.svg"/><Relationship Id="rId10" Type="http://schemas.openxmlformats.org/officeDocument/2006/relationships/image" Target="../media/image11.jpg"/><Relationship Id="rId4" Type="http://schemas.openxmlformats.org/officeDocument/2006/relationships/image" Target="../media/image3.pn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sv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599" y="342900"/>
            <a:ext cx="17868585" cy="9677400"/>
            <a:chOff x="0" y="0"/>
            <a:chExt cx="4476821" cy="24145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6821" cy="2414546"/>
            </a:xfrm>
            <a:custGeom>
              <a:avLst/>
              <a:gdLst/>
              <a:ahLst/>
              <a:cxnLst/>
              <a:rect l="l" t="t" r="r" b="b"/>
              <a:pathLst>
                <a:path w="4476821" h="2414546">
                  <a:moveTo>
                    <a:pt x="0" y="0"/>
                  </a:moveTo>
                  <a:lnTo>
                    <a:pt x="4476821" y="0"/>
                  </a:lnTo>
                  <a:lnTo>
                    <a:pt x="4476821" y="2414546"/>
                  </a:lnTo>
                  <a:lnTo>
                    <a:pt x="0" y="2414546"/>
                  </a:lnTo>
                  <a:close/>
                </a:path>
              </a:pathLst>
            </a:custGeom>
            <a:solidFill>
              <a:srgbClr val="768732"/>
            </a:solidFill>
            <a:ln w="123825" cap="sq">
              <a:solidFill>
                <a:srgbClr val="495324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476821" cy="2462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0084" y="458612"/>
            <a:ext cx="16655227" cy="9561688"/>
            <a:chOff x="1173168" y="1220612"/>
            <a:chExt cx="16001999" cy="7697212"/>
          </a:xfrm>
        </p:grpSpPr>
        <p:sp>
          <p:nvSpPr>
            <p:cNvPr id="5" name="Freeform 5"/>
            <p:cNvSpPr/>
            <p:nvPr/>
          </p:nvSpPr>
          <p:spPr>
            <a:xfrm>
              <a:off x="1173168" y="1220612"/>
              <a:ext cx="16001999" cy="7697212"/>
            </a:xfrm>
            <a:custGeom>
              <a:avLst/>
              <a:gdLst/>
              <a:ahLst/>
              <a:cxnLst/>
              <a:rect l="l" t="t" r="r" b="b"/>
              <a:pathLst>
                <a:path w="12016428" h="6226694">
                  <a:moveTo>
                    <a:pt x="0" y="0"/>
                  </a:moveTo>
                  <a:lnTo>
                    <a:pt x="12016428" y="0"/>
                  </a:lnTo>
                  <a:lnTo>
                    <a:pt x="12016428" y="6226695"/>
                  </a:lnTo>
                  <a:lnTo>
                    <a:pt x="0" y="622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71601" y="1513567"/>
              <a:ext cx="15461838" cy="7215367"/>
            </a:xfrm>
            <a:custGeom>
              <a:avLst/>
              <a:gdLst/>
              <a:ahLst/>
              <a:cxnLst/>
              <a:rect l="l" t="t" r="r" b="b"/>
              <a:pathLst>
                <a:path w="11531697" h="5975516">
                  <a:moveTo>
                    <a:pt x="0" y="0"/>
                  </a:moveTo>
                  <a:lnTo>
                    <a:pt x="11531698" y="0"/>
                  </a:lnTo>
                  <a:lnTo>
                    <a:pt x="11531698" y="5975516"/>
                  </a:lnTo>
                  <a:lnTo>
                    <a:pt x="0" y="59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6316925" flipH="1" flipV="1">
            <a:off x="-253966" y="-366525"/>
            <a:ext cx="2349051" cy="2790449"/>
          </a:xfrm>
          <a:custGeom>
            <a:avLst/>
            <a:gdLst/>
            <a:ahLst/>
            <a:cxnLst/>
            <a:rect l="l" t="t" r="r" b="b"/>
            <a:pathLst>
              <a:path w="2349051" h="2790449">
                <a:moveTo>
                  <a:pt x="2349051" y="2790449"/>
                </a:moveTo>
                <a:lnTo>
                  <a:pt x="0" y="2790449"/>
                </a:lnTo>
                <a:lnTo>
                  <a:pt x="0" y="0"/>
                </a:lnTo>
                <a:lnTo>
                  <a:pt x="2349051" y="0"/>
                </a:lnTo>
                <a:lnTo>
                  <a:pt x="2349051" y="279044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67933" y="3434561"/>
            <a:ext cx="10152134" cy="198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01"/>
              </a:lnSpc>
            </a:pPr>
            <a:endParaRPr lang="en-US" sz="15935" dirty="0">
              <a:solidFill>
                <a:srgbClr val="495324"/>
              </a:solidFill>
              <a:latin typeface="More Sugar"/>
              <a:ea typeface="More Sugar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202864" y="-64888"/>
            <a:ext cx="1944606" cy="1966054"/>
          </a:xfrm>
          <a:custGeom>
            <a:avLst/>
            <a:gdLst/>
            <a:ahLst/>
            <a:cxnLst/>
            <a:rect l="l" t="t" r="r" b="b"/>
            <a:pathLst>
              <a:path w="1944606" h="1966054">
                <a:moveTo>
                  <a:pt x="0" y="0"/>
                </a:moveTo>
                <a:lnTo>
                  <a:pt x="1944606" y="0"/>
                </a:lnTo>
                <a:lnTo>
                  <a:pt x="1944606" y="1966054"/>
                </a:lnTo>
                <a:lnTo>
                  <a:pt x="0" y="1966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316925">
            <a:off x="15961909" y="8043331"/>
            <a:ext cx="2349051" cy="2790449"/>
          </a:xfrm>
          <a:custGeom>
            <a:avLst/>
            <a:gdLst/>
            <a:ahLst/>
            <a:cxnLst/>
            <a:rect l="l" t="t" r="r" b="b"/>
            <a:pathLst>
              <a:path w="2349051" h="2790449">
                <a:moveTo>
                  <a:pt x="0" y="0"/>
                </a:moveTo>
                <a:lnTo>
                  <a:pt x="2349051" y="0"/>
                </a:lnTo>
                <a:lnTo>
                  <a:pt x="2349051" y="2790449"/>
                </a:lnTo>
                <a:lnTo>
                  <a:pt x="0" y="27904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333878">
            <a:off x="17000459" y="4519847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5" y="0"/>
                </a:lnTo>
                <a:lnTo>
                  <a:pt x="929705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333878">
            <a:off x="1960985" y="7723609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5" y="0"/>
                </a:lnTo>
                <a:lnTo>
                  <a:pt x="929705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333878">
            <a:off x="6938485" y="1103185"/>
            <a:ext cx="702822" cy="805526"/>
          </a:xfrm>
          <a:custGeom>
            <a:avLst/>
            <a:gdLst/>
            <a:ahLst/>
            <a:cxnLst/>
            <a:rect l="l" t="t" r="r" b="b"/>
            <a:pathLst>
              <a:path w="702822" h="805526">
                <a:moveTo>
                  <a:pt x="0" y="0"/>
                </a:moveTo>
                <a:lnTo>
                  <a:pt x="702822" y="0"/>
                </a:lnTo>
                <a:lnTo>
                  <a:pt x="702822" y="805527"/>
                </a:lnTo>
                <a:lnTo>
                  <a:pt x="0" y="805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 bwMode="auto">
          <a:xfrm>
            <a:off x="3007665" y="1257300"/>
            <a:ext cx="12409828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THANH TRÌ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XÃ VĨNH QUỲNH</a:t>
            </a:r>
            <a:endParaRPr lang="en-US" sz="2000" b="1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0"/>
                <a:solidFill>
                  <a:srgbClr val="5E653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4000" b="1" dirty="0">
                <a:ln w="0"/>
                <a:solidFill>
                  <a:srgbClr val="5E653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US" sz="4000" b="1" dirty="0">
              <a:ln w="0"/>
              <a:solidFill>
                <a:srgbClr val="5E653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0"/>
                <a:solidFill>
                  <a:srgbClr val="5E653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4000" b="1" dirty="0">
                <a:ln w="0"/>
                <a:solidFill>
                  <a:srgbClr val="5E653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</a:t>
            </a:r>
            <a:endParaRPr lang="en-US" b="1" dirty="0">
              <a:ln w="0"/>
              <a:solidFill>
                <a:srgbClr val="D72103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 bộ đội của em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vi-VN" sz="3600" b="1" dirty="0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ln w="0"/>
              <a:solidFill>
                <a:srgbClr val="44546A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862653"/>
            <a:ext cx="1728509" cy="169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1980" y="0"/>
            <a:ext cx="17690478" cy="9677400"/>
            <a:chOff x="0" y="0"/>
            <a:chExt cx="4474510" cy="23656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4510" cy="2365621"/>
            </a:xfrm>
            <a:custGeom>
              <a:avLst/>
              <a:gdLst/>
              <a:ahLst/>
              <a:cxnLst/>
              <a:rect l="l" t="t" r="r" b="b"/>
              <a:pathLst>
                <a:path w="4474510" h="2365621">
                  <a:moveTo>
                    <a:pt x="0" y="0"/>
                  </a:moveTo>
                  <a:lnTo>
                    <a:pt x="4474510" y="0"/>
                  </a:lnTo>
                  <a:lnTo>
                    <a:pt x="4474510" y="2365621"/>
                  </a:lnTo>
                  <a:lnTo>
                    <a:pt x="0" y="2365621"/>
                  </a:lnTo>
                  <a:close/>
                </a:path>
              </a:pathLst>
            </a:custGeom>
            <a:solidFill>
              <a:srgbClr val="768732"/>
            </a:solidFill>
            <a:ln w="123825" cap="sq">
              <a:solidFill>
                <a:srgbClr val="495324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474510" cy="2413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+mj-lt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66193" y="803021"/>
            <a:ext cx="7638678" cy="897763"/>
            <a:chOff x="0" y="0"/>
            <a:chExt cx="1721685" cy="3439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1685" cy="343917"/>
            </a:xfrm>
            <a:custGeom>
              <a:avLst/>
              <a:gdLst/>
              <a:ahLst/>
              <a:cxnLst/>
              <a:rect l="l" t="t" r="r" b="b"/>
              <a:pathLst>
                <a:path w="1721685" h="343917">
                  <a:moveTo>
                    <a:pt x="60400" y="0"/>
                  </a:moveTo>
                  <a:lnTo>
                    <a:pt x="1661285" y="0"/>
                  </a:lnTo>
                  <a:cubicBezTo>
                    <a:pt x="1694643" y="0"/>
                    <a:pt x="1721685" y="27042"/>
                    <a:pt x="1721685" y="60400"/>
                  </a:cubicBezTo>
                  <a:lnTo>
                    <a:pt x="1721685" y="283516"/>
                  </a:lnTo>
                  <a:cubicBezTo>
                    <a:pt x="1721685" y="316875"/>
                    <a:pt x="1694643" y="343917"/>
                    <a:pt x="1661285" y="343917"/>
                  </a:cubicBezTo>
                  <a:lnTo>
                    <a:pt x="60400" y="343917"/>
                  </a:lnTo>
                  <a:cubicBezTo>
                    <a:pt x="27042" y="343917"/>
                    <a:pt x="0" y="316875"/>
                    <a:pt x="0" y="283516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rgbClr val="FEF3C6"/>
            </a:solidFill>
            <a:ln w="38100" cap="rnd">
              <a:solidFill>
                <a:srgbClr val="495324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721685" cy="391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+mj-lt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71918" y="2987670"/>
            <a:ext cx="3268511" cy="838652"/>
            <a:chOff x="0" y="0"/>
            <a:chExt cx="860842" cy="2208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60843" cy="220879"/>
            </a:xfrm>
            <a:custGeom>
              <a:avLst/>
              <a:gdLst/>
              <a:ahLst/>
              <a:cxnLst/>
              <a:rect l="l" t="t" r="r" b="b"/>
              <a:pathLst>
                <a:path w="860843" h="220879">
                  <a:moveTo>
                    <a:pt x="110440" y="0"/>
                  </a:moveTo>
                  <a:lnTo>
                    <a:pt x="750403" y="0"/>
                  </a:lnTo>
                  <a:cubicBezTo>
                    <a:pt x="811397" y="0"/>
                    <a:pt x="860843" y="49446"/>
                    <a:pt x="860843" y="110440"/>
                  </a:cubicBezTo>
                  <a:lnTo>
                    <a:pt x="860843" y="110440"/>
                  </a:lnTo>
                  <a:cubicBezTo>
                    <a:pt x="860843" y="139730"/>
                    <a:pt x="849207" y="167821"/>
                    <a:pt x="828495" y="188532"/>
                  </a:cubicBezTo>
                  <a:cubicBezTo>
                    <a:pt x="807784" y="209244"/>
                    <a:pt x="779693" y="220879"/>
                    <a:pt x="750403" y="220879"/>
                  </a:cubicBezTo>
                  <a:lnTo>
                    <a:pt x="110440" y="220879"/>
                  </a:lnTo>
                  <a:cubicBezTo>
                    <a:pt x="81149" y="220879"/>
                    <a:pt x="53059" y="209244"/>
                    <a:pt x="32347" y="188532"/>
                  </a:cubicBezTo>
                  <a:cubicBezTo>
                    <a:pt x="11636" y="167821"/>
                    <a:pt x="0" y="139730"/>
                    <a:pt x="0" y="110440"/>
                  </a:cubicBezTo>
                  <a:lnTo>
                    <a:pt x="0" y="110440"/>
                  </a:lnTo>
                  <a:cubicBezTo>
                    <a:pt x="0" y="81149"/>
                    <a:pt x="11636" y="53059"/>
                    <a:pt x="32347" y="32347"/>
                  </a:cubicBezTo>
                  <a:cubicBezTo>
                    <a:pt x="53059" y="11636"/>
                    <a:pt x="81149" y="0"/>
                    <a:pt x="110440" y="0"/>
                  </a:cubicBezTo>
                  <a:close/>
                </a:path>
              </a:pathLst>
            </a:custGeom>
            <a:solidFill>
              <a:srgbClr val="FEF3C6"/>
            </a:solidFill>
            <a:ln w="76200" cap="rnd">
              <a:solidFill>
                <a:srgbClr val="495324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60842" cy="268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+mj-l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40155" y="2882428"/>
            <a:ext cx="3268511" cy="838652"/>
            <a:chOff x="0" y="0"/>
            <a:chExt cx="860842" cy="2208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60843" cy="220879"/>
            </a:xfrm>
            <a:custGeom>
              <a:avLst/>
              <a:gdLst/>
              <a:ahLst/>
              <a:cxnLst/>
              <a:rect l="l" t="t" r="r" b="b"/>
              <a:pathLst>
                <a:path w="860843" h="220879">
                  <a:moveTo>
                    <a:pt x="110440" y="0"/>
                  </a:moveTo>
                  <a:lnTo>
                    <a:pt x="750403" y="0"/>
                  </a:lnTo>
                  <a:cubicBezTo>
                    <a:pt x="811397" y="0"/>
                    <a:pt x="860843" y="49446"/>
                    <a:pt x="860843" y="110440"/>
                  </a:cubicBezTo>
                  <a:lnTo>
                    <a:pt x="860843" y="110440"/>
                  </a:lnTo>
                  <a:cubicBezTo>
                    <a:pt x="860843" y="139730"/>
                    <a:pt x="849207" y="167821"/>
                    <a:pt x="828495" y="188532"/>
                  </a:cubicBezTo>
                  <a:cubicBezTo>
                    <a:pt x="807784" y="209244"/>
                    <a:pt x="779693" y="220879"/>
                    <a:pt x="750403" y="220879"/>
                  </a:cubicBezTo>
                  <a:lnTo>
                    <a:pt x="110440" y="220879"/>
                  </a:lnTo>
                  <a:cubicBezTo>
                    <a:pt x="81149" y="220879"/>
                    <a:pt x="53059" y="209244"/>
                    <a:pt x="32347" y="188532"/>
                  </a:cubicBezTo>
                  <a:cubicBezTo>
                    <a:pt x="11636" y="167821"/>
                    <a:pt x="0" y="139730"/>
                    <a:pt x="0" y="110440"/>
                  </a:cubicBezTo>
                  <a:lnTo>
                    <a:pt x="0" y="110440"/>
                  </a:lnTo>
                  <a:cubicBezTo>
                    <a:pt x="0" y="81149"/>
                    <a:pt x="11636" y="53059"/>
                    <a:pt x="32347" y="32347"/>
                  </a:cubicBezTo>
                  <a:cubicBezTo>
                    <a:pt x="53059" y="11636"/>
                    <a:pt x="81149" y="0"/>
                    <a:pt x="110440" y="0"/>
                  </a:cubicBezTo>
                  <a:close/>
                </a:path>
              </a:pathLst>
            </a:custGeom>
            <a:solidFill>
              <a:srgbClr val="FEF3C6"/>
            </a:solidFill>
            <a:ln w="76200" cap="rnd">
              <a:solidFill>
                <a:srgbClr val="495324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60842" cy="268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+mj-lt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6020333" y="4188670"/>
            <a:ext cx="4921003" cy="3212941"/>
          </a:xfrm>
          <a:custGeom>
            <a:avLst/>
            <a:gdLst/>
            <a:ahLst/>
            <a:cxnLst/>
            <a:rect l="l" t="t" r="r" b="b"/>
            <a:pathLst>
              <a:path w="2889414" h="5612709">
                <a:moveTo>
                  <a:pt x="2449952" y="5612709"/>
                </a:moveTo>
                <a:lnTo>
                  <a:pt x="439462" y="5612709"/>
                </a:lnTo>
                <a:cubicBezTo>
                  <a:pt x="196754" y="5612709"/>
                  <a:pt x="0" y="5415955"/>
                  <a:pt x="0" y="5173247"/>
                </a:cubicBezTo>
                <a:lnTo>
                  <a:pt x="0" y="439462"/>
                </a:lnTo>
                <a:cubicBezTo>
                  <a:pt x="0" y="196754"/>
                  <a:pt x="196754" y="0"/>
                  <a:pt x="439462" y="0"/>
                </a:cubicBezTo>
                <a:lnTo>
                  <a:pt x="2449952" y="0"/>
                </a:lnTo>
                <a:cubicBezTo>
                  <a:pt x="2692660" y="0"/>
                  <a:pt x="2889414" y="196754"/>
                  <a:pt x="2889414" y="439462"/>
                </a:cubicBezTo>
                <a:lnTo>
                  <a:pt x="2889414" y="5173247"/>
                </a:lnTo>
                <a:cubicBezTo>
                  <a:pt x="2889414" y="5415955"/>
                  <a:pt x="2692660" y="5612709"/>
                  <a:pt x="2449952" y="5612709"/>
                </a:cubicBezTo>
                <a:close/>
              </a:path>
            </a:pathLst>
          </a:custGeom>
          <a:solidFill>
            <a:srgbClr val="FEF3C6"/>
          </a:solidFill>
          <a:ln w="12700">
            <a:solidFill>
              <a:srgbClr val="000000"/>
            </a:solidFill>
          </a:ln>
        </p:spPr>
      </p:sp>
      <p:sp>
        <p:nvSpPr>
          <p:cNvPr id="21" name="Freeform 21"/>
          <p:cNvSpPr/>
          <p:nvPr/>
        </p:nvSpPr>
        <p:spPr>
          <a:xfrm>
            <a:off x="11261949" y="4244380"/>
            <a:ext cx="4095670" cy="3157232"/>
          </a:xfrm>
          <a:custGeom>
            <a:avLst/>
            <a:gdLst/>
            <a:ahLst/>
            <a:cxnLst/>
            <a:rect l="l" t="t" r="r" b="b"/>
            <a:pathLst>
              <a:path w="2889414" h="5612709">
                <a:moveTo>
                  <a:pt x="2449952" y="5612709"/>
                </a:moveTo>
                <a:lnTo>
                  <a:pt x="439462" y="5612709"/>
                </a:lnTo>
                <a:cubicBezTo>
                  <a:pt x="196754" y="5612709"/>
                  <a:pt x="0" y="5415955"/>
                  <a:pt x="0" y="5173247"/>
                </a:cubicBezTo>
                <a:lnTo>
                  <a:pt x="0" y="439462"/>
                </a:lnTo>
                <a:cubicBezTo>
                  <a:pt x="0" y="196754"/>
                  <a:pt x="196754" y="0"/>
                  <a:pt x="439462" y="0"/>
                </a:cubicBezTo>
                <a:lnTo>
                  <a:pt x="2449952" y="0"/>
                </a:lnTo>
                <a:cubicBezTo>
                  <a:pt x="2692660" y="0"/>
                  <a:pt x="2889414" y="196754"/>
                  <a:pt x="2889414" y="439462"/>
                </a:cubicBezTo>
                <a:lnTo>
                  <a:pt x="2889414" y="5173247"/>
                </a:lnTo>
                <a:cubicBezTo>
                  <a:pt x="2889414" y="5415955"/>
                  <a:pt x="2692660" y="5612709"/>
                  <a:pt x="2449952" y="5612709"/>
                </a:cubicBezTo>
                <a:close/>
              </a:path>
            </a:pathLst>
          </a:custGeom>
          <a:solidFill>
            <a:srgbClr val="FEF3C6"/>
          </a:solidFill>
          <a:ln w="12700">
            <a:solidFill>
              <a:srgbClr val="000000"/>
            </a:solidFill>
          </a:ln>
        </p:spPr>
      </p:sp>
      <p:sp>
        <p:nvSpPr>
          <p:cNvPr id="26" name="Freeform 26"/>
          <p:cNvSpPr/>
          <p:nvPr/>
        </p:nvSpPr>
        <p:spPr>
          <a:xfrm>
            <a:off x="15388099" y="1225852"/>
            <a:ext cx="1457729" cy="1473807"/>
          </a:xfrm>
          <a:custGeom>
            <a:avLst/>
            <a:gdLst/>
            <a:ahLst/>
            <a:cxnLst/>
            <a:rect l="l" t="t" r="r" b="b"/>
            <a:pathLst>
              <a:path w="1457729" h="1473807">
                <a:moveTo>
                  <a:pt x="0" y="0"/>
                </a:moveTo>
                <a:lnTo>
                  <a:pt x="1457730" y="0"/>
                </a:lnTo>
                <a:lnTo>
                  <a:pt x="1457730" y="1473807"/>
                </a:lnTo>
                <a:lnTo>
                  <a:pt x="0" y="1473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6316925">
            <a:off x="15987375" y="8143939"/>
            <a:ext cx="1622831" cy="1927769"/>
          </a:xfrm>
          <a:custGeom>
            <a:avLst/>
            <a:gdLst/>
            <a:ahLst/>
            <a:cxnLst/>
            <a:rect l="l" t="t" r="r" b="b"/>
            <a:pathLst>
              <a:path w="1622831" h="1927769">
                <a:moveTo>
                  <a:pt x="0" y="0"/>
                </a:moveTo>
                <a:lnTo>
                  <a:pt x="1622831" y="0"/>
                </a:lnTo>
                <a:lnTo>
                  <a:pt x="1622831" y="1927768"/>
                </a:lnTo>
                <a:lnTo>
                  <a:pt x="0" y="1927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6316925" flipH="1" flipV="1">
            <a:off x="562393" y="679194"/>
            <a:ext cx="1516158" cy="1801052"/>
          </a:xfrm>
          <a:custGeom>
            <a:avLst/>
            <a:gdLst/>
            <a:ahLst/>
            <a:cxnLst/>
            <a:rect l="l" t="t" r="r" b="b"/>
            <a:pathLst>
              <a:path w="1516158" h="1801052">
                <a:moveTo>
                  <a:pt x="1516158" y="1801052"/>
                </a:moveTo>
                <a:lnTo>
                  <a:pt x="0" y="1801052"/>
                </a:lnTo>
                <a:lnTo>
                  <a:pt x="0" y="0"/>
                </a:lnTo>
                <a:lnTo>
                  <a:pt x="1516158" y="0"/>
                </a:lnTo>
                <a:lnTo>
                  <a:pt x="1516158" y="180105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333878">
            <a:off x="15652112" y="5067984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5" y="0"/>
                </a:lnTo>
                <a:lnTo>
                  <a:pt x="929705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1333878">
            <a:off x="1524368" y="7538265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5" y="0"/>
                </a:lnTo>
                <a:lnTo>
                  <a:pt x="929705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1333878">
            <a:off x="4900095" y="1328867"/>
            <a:ext cx="702822" cy="805526"/>
          </a:xfrm>
          <a:custGeom>
            <a:avLst/>
            <a:gdLst/>
            <a:ahLst/>
            <a:cxnLst/>
            <a:rect l="l" t="t" r="r" b="b"/>
            <a:pathLst>
              <a:path w="702822" h="805526">
                <a:moveTo>
                  <a:pt x="0" y="0"/>
                </a:moveTo>
                <a:lnTo>
                  <a:pt x="702822" y="0"/>
                </a:lnTo>
                <a:lnTo>
                  <a:pt x="702822" y="805527"/>
                </a:lnTo>
                <a:lnTo>
                  <a:pt x="0" y="805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/>
          <p:cNvSpPr txBox="1"/>
          <p:nvPr/>
        </p:nvSpPr>
        <p:spPr>
          <a:xfrm>
            <a:off x="6650964" y="841130"/>
            <a:ext cx="7274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Mục đích- yêu cầu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415612" y="4206815"/>
            <a:ext cx="4069169" cy="3471682"/>
            <a:chOff x="1933802" y="2971176"/>
            <a:chExt cx="3128613" cy="4270857"/>
          </a:xfrm>
        </p:grpSpPr>
        <p:sp>
          <p:nvSpPr>
            <p:cNvPr id="18" name="Freeform 18"/>
            <p:cNvSpPr/>
            <p:nvPr/>
          </p:nvSpPr>
          <p:spPr>
            <a:xfrm>
              <a:off x="1933802" y="2971176"/>
              <a:ext cx="3128613" cy="3998123"/>
            </a:xfrm>
            <a:custGeom>
              <a:avLst/>
              <a:gdLst/>
              <a:ahLst/>
              <a:cxnLst/>
              <a:rect l="l" t="t" r="r" b="b"/>
              <a:pathLst>
                <a:path w="2889414" h="5612709">
                  <a:moveTo>
                    <a:pt x="2449952" y="5612709"/>
                  </a:moveTo>
                  <a:lnTo>
                    <a:pt x="439462" y="5612709"/>
                  </a:lnTo>
                  <a:cubicBezTo>
                    <a:pt x="196754" y="5612709"/>
                    <a:pt x="0" y="5415955"/>
                    <a:pt x="0" y="5173247"/>
                  </a:cubicBezTo>
                  <a:lnTo>
                    <a:pt x="0" y="439462"/>
                  </a:lnTo>
                  <a:cubicBezTo>
                    <a:pt x="0" y="196754"/>
                    <a:pt x="196754" y="0"/>
                    <a:pt x="439462" y="0"/>
                  </a:cubicBezTo>
                  <a:lnTo>
                    <a:pt x="2449952" y="0"/>
                  </a:lnTo>
                  <a:cubicBezTo>
                    <a:pt x="2692660" y="0"/>
                    <a:pt x="2889414" y="196754"/>
                    <a:pt x="2889414" y="439462"/>
                  </a:cubicBezTo>
                  <a:lnTo>
                    <a:pt x="2889414" y="5173247"/>
                  </a:lnTo>
                  <a:cubicBezTo>
                    <a:pt x="2889414" y="5415955"/>
                    <a:pt x="2692660" y="5612709"/>
                    <a:pt x="2449952" y="5612709"/>
                  </a:cubicBezTo>
                  <a:close/>
                </a:path>
              </a:pathLst>
            </a:custGeom>
            <a:solidFill>
              <a:srgbClr val="FEF3C6"/>
            </a:solidFill>
            <a:ln w="12700">
              <a:solidFill>
                <a:srgbClr val="000000"/>
              </a:solidFill>
            </a:ln>
          </p:spPr>
        </p:sp>
        <p:sp>
          <p:nvSpPr>
            <p:cNvPr id="37" name="TextBox 36"/>
            <p:cNvSpPr txBox="1"/>
            <p:nvPr/>
          </p:nvSpPr>
          <p:spPr>
            <a:xfrm>
              <a:off x="2133599" y="3152870"/>
              <a:ext cx="2766743" cy="4089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-Trẻ biết tên, các công việc của chú bộ đội.</a:t>
              </a:r>
            </a:p>
            <a:p>
              <a:pPr algn="just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-Trẻ biết công việc của các chú bộ đội là bảo vệ tổ quốc.</a:t>
              </a:r>
            </a:p>
            <a:p>
              <a:endParaRPr lang="vi-VN" dirty="0">
                <a:latin typeface="+mj-lt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750062" y="3077827"/>
            <a:ext cx="2870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1C230F"/>
                </a:solidFill>
                <a:latin typeface="+mj-lt"/>
              </a:rPr>
              <a:t>Kỹ năng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24947" y="3009366"/>
            <a:ext cx="2870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1C230F"/>
                </a:solidFill>
                <a:latin typeface="+mj-lt"/>
              </a:rPr>
              <a:t>Kiến thức </a:t>
            </a:r>
          </a:p>
        </p:txBody>
      </p:sp>
      <p:grpSp>
        <p:nvGrpSpPr>
          <p:cNvPr id="41" name="Group 8"/>
          <p:cNvGrpSpPr/>
          <p:nvPr/>
        </p:nvGrpSpPr>
        <p:grpSpPr>
          <a:xfrm>
            <a:off x="11675528" y="2987671"/>
            <a:ext cx="3268511" cy="838652"/>
            <a:chOff x="0" y="0"/>
            <a:chExt cx="860842" cy="220879"/>
          </a:xfrm>
        </p:grpSpPr>
        <p:sp>
          <p:nvSpPr>
            <p:cNvPr id="42" name="Freeform 9"/>
            <p:cNvSpPr/>
            <p:nvPr/>
          </p:nvSpPr>
          <p:spPr>
            <a:xfrm>
              <a:off x="0" y="0"/>
              <a:ext cx="860843" cy="220879"/>
            </a:xfrm>
            <a:custGeom>
              <a:avLst/>
              <a:gdLst/>
              <a:ahLst/>
              <a:cxnLst/>
              <a:rect l="l" t="t" r="r" b="b"/>
              <a:pathLst>
                <a:path w="860843" h="220879">
                  <a:moveTo>
                    <a:pt x="110440" y="0"/>
                  </a:moveTo>
                  <a:lnTo>
                    <a:pt x="750403" y="0"/>
                  </a:lnTo>
                  <a:cubicBezTo>
                    <a:pt x="811397" y="0"/>
                    <a:pt x="860843" y="49446"/>
                    <a:pt x="860843" y="110440"/>
                  </a:cubicBezTo>
                  <a:lnTo>
                    <a:pt x="860843" y="110440"/>
                  </a:lnTo>
                  <a:cubicBezTo>
                    <a:pt x="860843" y="139730"/>
                    <a:pt x="849207" y="167821"/>
                    <a:pt x="828495" y="188532"/>
                  </a:cubicBezTo>
                  <a:cubicBezTo>
                    <a:pt x="807784" y="209244"/>
                    <a:pt x="779693" y="220879"/>
                    <a:pt x="750403" y="220879"/>
                  </a:cubicBezTo>
                  <a:lnTo>
                    <a:pt x="110440" y="220879"/>
                  </a:lnTo>
                  <a:cubicBezTo>
                    <a:pt x="81149" y="220879"/>
                    <a:pt x="53059" y="209244"/>
                    <a:pt x="32347" y="188532"/>
                  </a:cubicBezTo>
                  <a:cubicBezTo>
                    <a:pt x="11636" y="167821"/>
                    <a:pt x="0" y="139730"/>
                    <a:pt x="0" y="110440"/>
                  </a:cubicBezTo>
                  <a:lnTo>
                    <a:pt x="0" y="110440"/>
                  </a:lnTo>
                  <a:cubicBezTo>
                    <a:pt x="0" y="81149"/>
                    <a:pt x="11636" y="53059"/>
                    <a:pt x="32347" y="32347"/>
                  </a:cubicBezTo>
                  <a:cubicBezTo>
                    <a:pt x="53059" y="11636"/>
                    <a:pt x="81149" y="0"/>
                    <a:pt x="110440" y="0"/>
                  </a:cubicBezTo>
                  <a:close/>
                </a:path>
              </a:pathLst>
            </a:custGeom>
            <a:solidFill>
              <a:srgbClr val="FEF3C6"/>
            </a:solidFill>
            <a:ln w="76200" cap="rnd">
              <a:solidFill>
                <a:srgbClr val="495324"/>
              </a:solidFill>
              <a:prstDash val="solid"/>
              <a:round/>
            </a:ln>
          </p:spPr>
        </p:sp>
        <p:sp>
          <p:nvSpPr>
            <p:cNvPr id="43" name="TextBox 10"/>
            <p:cNvSpPr txBox="1"/>
            <p:nvPr/>
          </p:nvSpPr>
          <p:spPr>
            <a:xfrm>
              <a:off x="0" y="-47625"/>
              <a:ext cx="860842" cy="268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+mj-lt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532400" y="3114609"/>
            <a:ext cx="2870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1C230F"/>
                </a:solidFill>
                <a:latin typeface="+mj-lt"/>
              </a:rPr>
              <a:t>Thái độ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80129" y="4558533"/>
            <a:ext cx="4852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- Trẻ có kỹ năng quan sát, ghi nhớ.</a:t>
            </a:r>
          </a:p>
          <a:p>
            <a:pPr algn="just"/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- Trẻ trả lời được một số câu hỏi của cô to, rõ ràng.</a:t>
            </a:r>
          </a:p>
          <a:p>
            <a:pPr algn="just"/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- Trẻ chơi TC đúng cách.</a:t>
            </a:r>
          </a:p>
          <a:p>
            <a:pPr algn="just"/>
            <a:endParaRPr lang="vi-VN" sz="32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378608" y="5181013"/>
            <a:ext cx="4024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Trẻ hào hứng, tích cực tham gia hoạt động.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2298" y="753086"/>
            <a:ext cx="17197032" cy="9137608"/>
            <a:chOff x="0" y="0"/>
            <a:chExt cx="4529259" cy="2406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259" cy="2406613"/>
            </a:xfrm>
            <a:custGeom>
              <a:avLst/>
              <a:gdLst/>
              <a:ahLst/>
              <a:cxnLst/>
              <a:rect l="l" t="t" r="r" b="b"/>
              <a:pathLst>
                <a:path w="4529259" h="2406613">
                  <a:moveTo>
                    <a:pt x="0" y="0"/>
                  </a:moveTo>
                  <a:lnTo>
                    <a:pt x="4529259" y="0"/>
                  </a:lnTo>
                  <a:lnTo>
                    <a:pt x="4529259" y="2406613"/>
                  </a:lnTo>
                  <a:lnTo>
                    <a:pt x="0" y="2406613"/>
                  </a:lnTo>
                  <a:close/>
                </a:path>
              </a:pathLst>
            </a:custGeom>
            <a:solidFill>
              <a:srgbClr val="768732"/>
            </a:solidFill>
            <a:ln w="123825" cap="sq">
              <a:solidFill>
                <a:srgbClr val="495324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29259" cy="245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388099" y="1225852"/>
            <a:ext cx="1457729" cy="1473807"/>
          </a:xfrm>
          <a:custGeom>
            <a:avLst/>
            <a:gdLst/>
            <a:ahLst/>
            <a:cxnLst/>
            <a:rect l="l" t="t" r="r" b="b"/>
            <a:pathLst>
              <a:path w="1457729" h="1473807">
                <a:moveTo>
                  <a:pt x="0" y="0"/>
                </a:moveTo>
                <a:lnTo>
                  <a:pt x="1457730" y="0"/>
                </a:lnTo>
                <a:lnTo>
                  <a:pt x="1457730" y="1473807"/>
                </a:lnTo>
                <a:lnTo>
                  <a:pt x="0" y="1473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316925">
            <a:off x="15987375" y="8143939"/>
            <a:ext cx="1622831" cy="1927769"/>
          </a:xfrm>
          <a:custGeom>
            <a:avLst/>
            <a:gdLst/>
            <a:ahLst/>
            <a:cxnLst/>
            <a:rect l="l" t="t" r="r" b="b"/>
            <a:pathLst>
              <a:path w="1622831" h="1927769">
                <a:moveTo>
                  <a:pt x="0" y="0"/>
                </a:moveTo>
                <a:lnTo>
                  <a:pt x="1622831" y="0"/>
                </a:lnTo>
                <a:lnTo>
                  <a:pt x="1622831" y="1927768"/>
                </a:lnTo>
                <a:lnTo>
                  <a:pt x="0" y="1927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316925" flipH="1" flipV="1">
            <a:off x="1231141" y="2457919"/>
            <a:ext cx="1516158" cy="1801052"/>
          </a:xfrm>
          <a:custGeom>
            <a:avLst/>
            <a:gdLst/>
            <a:ahLst/>
            <a:cxnLst/>
            <a:rect l="l" t="t" r="r" b="b"/>
            <a:pathLst>
              <a:path w="1516158" h="1801052">
                <a:moveTo>
                  <a:pt x="1516158" y="1801052"/>
                </a:moveTo>
                <a:lnTo>
                  <a:pt x="0" y="1801052"/>
                </a:lnTo>
                <a:lnTo>
                  <a:pt x="0" y="0"/>
                </a:lnTo>
                <a:lnTo>
                  <a:pt x="1516158" y="0"/>
                </a:lnTo>
                <a:lnTo>
                  <a:pt x="1516158" y="180105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33878">
            <a:off x="15652112" y="5067984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5" y="0"/>
                </a:lnTo>
                <a:lnTo>
                  <a:pt x="929705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333878">
            <a:off x="1524368" y="7538265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5" y="0"/>
                </a:lnTo>
                <a:lnTo>
                  <a:pt x="929705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2245113" y="1228030"/>
            <a:ext cx="13894626" cy="7769739"/>
            <a:chOff x="3509549" y="2699659"/>
            <a:chExt cx="11268903" cy="5839340"/>
          </a:xfrm>
        </p:grpSpPr>
        <p:sp>
          <p:nvSpPr>
            <p:cNvPr id="5" name="Freeform 5"/>
            <p:cNvSpPr/>
            <p:nvPr/>
          </p:nvSpPr>
          <p:spPr>
            <a:xfrm>
              <a:off x="3509549" y="2699659"/>
              <a:ext cx="11268903" cy="5839340"/>
            </a:xfrm>
            <a:custGeom>
              <a:avLst/>
              <a:gdLst/>
              <a:ahLst/>
              <a:cxnLst/>
              <a:rect l="l" t="t" r="r" b="b"/>
              <a:pathLst>
                <a:path w="11268903" h="5839340">
                  <a:moveTo>
                    <a:pt x="0" y="0"/>
                  </a:moveTo>
                  <a:lnTo>
                    <a:pt x="11268902" y="0"/>
                  </a:lnTo>
                  <a:lnTo>
                    <a:pt x="11268902" y="5839341"/>
                  </a:lnTo>
                  <a:lnTo>
                    <a:pt x="0" y="5839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786426" y="2843132"/>
              <a:ext cx="10715148" cy="5552395"/>
            </a:xfrm>
            <a:custGeom>
              <a:avLst/>
              <a:gdLst/>
              <a:ahLst/>
              <a:cxnLst/>
              <a:rect l="l" t="t" r="r" b="b"/>
              <a:pathLst>
                <a:path w="10715148" h="5552395">
                  <a:moveTo>
                    <a:pt x="0" y="0"/>
                  </a:moveTo>
                  <a:lnTo>
                    <a:pt x="10715148" y="0"/>
                  </a:lnTo>
                  <a:lnTo>
                    <a:pt x="10715148" y="5552395"/>
                  </a:lnTo>
                  <a:lnTo>
                    <a:pt x="0" y="5552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6" name="58871700268294211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34279" y="2433804"/>
            <a:ext cx="13177253" cy="7302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Freeform 14"/>
          <p:cNvSpPr/>
          <p:nvPr/>
        </p:nvSpPr>
        <p:spPr>
          <a:xfrm rot="-1333878">
            <a:off x="4900095" y="1328867"/>
            <a:ext cx="702822" cy="805526"/>
          </a:xfrm>
          <a:custGeom>
            <a:avLst/>
            <a:gdLst/>
            <a:ahLst/>
            <a:cxnLst/>
            <a:rect l="l" t="t" r="r" b="b"/>
            <a:pathLst>
              <a:path w="702822" h="805526">
                <a:moveTo>
                  <a:pt x="0" y="0"/>
                </a:moveTo>
                <a:lnTo>
                  <a:pt x="702822" y="0"/>
                </a:lnTo>
                <a:lnTo>
                  <a:pt x="702822" y="805527"/>
                </a:lnTo>
                <a:lnTo>
                  <a:pt x="0" y="8055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Rounded Rectangle 16"/>
          <p:cNvSpPr/>
          <p:nvPr/>
        </p:nvSpPr>
        <p:spPr>
          <a:xfrm>
            <a:off x="4893631" y="1506725"/>
            <a:ext cx="8586670" cy="9460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342900"/>
            <a:ext cx="17830800" cy="9677400"/>
            <a:chOff x="0" y="0"/>
            <a:chExt cx="4529259" cy="2406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259" cy="2406613"/>
            </a:xfrm>
            <a:custGeom>
              <a:avLst/>
              <a:gdLst/>
              <a:ahLst/>
              <a:cxnLst/>
              <a:rect l="l" t="t" r="r" b="b"/>
              <a:pathLst>
                <a:path w="4529259" h="2406613">
                  <a:moveTo>
                    <a:pt x="0" y="0"/>
                  </a:moveTo>
                  <a:lnTo>
                    <a:pt x="4529259" y="0"/>
                  </a:lnTo>
                  <a:lnTo>
                    <a:pt x="4529259" y="2406613"/>
                  </a:lnTo>
                  <a:lnTo>
                    <a:pt x="0" y="2406613"/>
                  </a:lnTo>
                  <a:close/>
                </a:path>
              </a:pathLst>
            </a:custGeom>
            <a:solidFill>
              <a:srgbClr val="768732"/>
            </a:solidFill>
            <a:ln w="123825" cap="sq">
              <a:solidFill>
                <a:srgbClr val="495324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29259" cy="245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291064" y="900869"/>
            <a:ext cx="9883463" cy="699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15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sát, đàm thoại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388099" y="1225852"/>
            <a:ext cx="1457729" cy="1473807"/>
          </a:xfrm>
          <a:custGeom>
            <a:avLst/>
            <a:gdLst/>
            <a:ahLst/>
            <a:cxnLst/>
            <a:rect l="l" t="t" r="r" b="b"/>
            <a:pathLst>
              <a:path w="1457729" h="1473807">
                <a:moveTo>
                  <a:pt x="0" y="0"/>
                </a:moveTo>
                <a:lnTo>
                  <a:pt x="1457730" y="0"/>
                </a:lnTo>
                <a:lnTo>
                  <a:pt x="1457730" y="1473807"/>
                </a:lnTo>
                <a:lnTo>
                  <a:pt x="0" y="1473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316925">
            <a:off x="15987375" y="8143939"/>
            <a:ext cx="1622831" cy="1927769"/>
          </a:xfrm>
          <a:custGeom>
            <a:avLst/>
            <a:gdLst/>
            <a:ahLst/>
            <a:cxnLst/>
            <a:rect l="l" t="t" r="r" b="b"/>
            <a:pathLst>
              <a:path w="1622831" h="1927769">
                <a:moveTo>
                  <a:pt x="0" y="0"/>
                </a:moveTo>
                <a:lnTo>
                  <a:pt x="1622831" y="0"/>
                </a:lnTo>
                <a:lnTo>
                  <a:pt x="1622831" y="1927768"/>
                </a:lnTo>
                <a:lnTo>
                  <a:pt x="0" y="1927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316925" flipH="1" flipV="1">
            <a:off x="310412" y="1799134"/>
            <a:ext cx="1516158" cy="1801052"/>
          </a:xfrm>
          <a:custGeom>
            <a:avLst/>
            <a:gdLst/>
            <a:ahLst/>
            <a:cxnLst/>
            <a:rect l="l" t="t" r="r" b="b"/>
            <a:pathLst>
              <a:path w="1516158" h="1801052">
                <a:moveTo>
                  <a:pt x="1516158" y="1801051"/>
                </a:moveTo>
                <a:lnTo>
                  <a:pt x="0" y="1801051"/>
                </a:lnTo>
                <a:lnTo>
                  <a:pt x="0" y="0"/>
                </a:lnTo>
                <a:lnTo>
                  <a:pt x="1516158" y="0"/>
                </a:lnTo>
                <a:lnTo>
                  <a:pt x="1516158" y="18010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33878">
            <a:off x="15652112" y="5067984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5" y="0"/>
                </a:lnTo>
                <a:lnTo>
                  <a:pt x="929705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333878">
            <a:off x="1524368" y="7538265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5" y="0"/>
                </a:lnTo>
                <a:lnTo>
                  <a:pt x="929705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333878">
            <a:off x="3635810" y="1791118"/>
            <a:ext cx="702822" cy="805526"/>
          </a:xfrm>
          <a:custGeom>
            <a:avLst/>
            <a:gdLst/>
            <a:ahLst/>
            <a:cxnLst/>
            <a:rect l="l" t="t" r="r" b="b"/>
            <a:pathLst>
              <a:path w="702822" h="805526">
                <a:moveTo>
                  <a:pt x="0" y="0"/>
                </a:moveTo>
                <a:lnTo>
                  <a:pt x="702822" y="0"/>
                </a:lnTo>
                <a:lnTo>
                  <a:pt x="702822" y="805526"/>
                </a:lnTo>
                <a:lnTo>
                  <a:pt x="0" y="8055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1797724" y="2496613"/>
            <a:ext cx="8839200" cy="7400929"/>
            <a:chOff x="1676400" y="2386682"/>
            <a:chExt cx="8839200" cy="7400929"/>
          </a:xfrm>
          <a:blipFill>
            <a:blip r:embed="rId8"/>
            <a:stretch>
              <a:fillRect/>
            </a:stretch>
          </a:blipFill>
        </p:grpSpPr>
        <p:sp>
          <p:nvSpPr>
            <p:cNvPr id="18" name="Hexagon 17"/>
            <p:cNvSpPr/>
            <p:nvPr/>
          </p:nvSpPr>
          <p:spPr>
            <a:xfrm>
              <a:off x="1676400" y="2386682"/>
              <a:ext cx="8526380" cy="7168241"/>
            </a:xfrm>
            <a:prstGeom prst="hexagon">
              <a:avLst/>
            </a:prstGeom>
            <a:grpFill/>
            <a:ln>
              <a:solidFill>
                <a:srgbClr val="4F62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Hexagon 18"/>
            <p:cNvSpPr/>
            <p:nvPr/>
          </p:nvSpPr>
          <p:spPr>
            <a:xfrm>
              <a:off x="1989220" y="2619370"/>
              <a:ext cx="8526380" cy="7168241"/>
            </a:xfrm>
            <a:prstGeom prst="hexagon">
              <a:avLst/>
            </a:prstGeom>
            <a:grpFill/>
            <a:ln>
              <a:solidFill>
                <a:srgbClr val="FEF3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1963400" y="1962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grpSp>
        <p:nvGrpSpPr>
          <p:cNvPr id="29" name="Group 28"/>
          <p:cNvGrpSpPr/>
          <p:nvPr/>
        </p:nvGrpSpPr>
        <p:grpSpPr>
          <a:xfrm>
            <a:off x="10124398" y="3637618"/>
            <a:ext cx="5063323" cy="1790150"/>
            <a:chOff x="10124398" y="3637618"/>
            <a:chExt cx="5063323" cy="1790150"/>
          </a:xfrm>
        </p:grpSpPr>
        <p:sp>
          <p:nvSpPr>
            <p:cNvPr id="27" name="Rounded Rectangular Callout 26"/>
            <p:cNvSpPr/>
            <p:nvPr/>
          </p:nvSpPr>
          <p:spPr>
            <a:xfrm rot="1129949">
              <a:off x="10124398" y="3637618"/>
              <a:ext cx="5063323" cy="1790150"/>
            </a:xfrm>
            <a:prstGeom prst="wedgeRoundRectCallout">
              <a:avLst/>
            </a:prstGeom>
            <a:solidFill>
              <a:srgbClr val="FEF3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TextBox 27"/>
            <p:cNvSpPr txBox="1"/>
            <p:nvPr/>
          </p:nvSpPr>
          <p:spPr>
            <a:xfrm rot="1074146">
              <a:off x="10674233" y="4169340"/>
              <a:ext cx="3848681" cy="79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915"/>
                </a:lnSpc>
              </a:pP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bộ đội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1862" y="266700"/>
            <a:ext cx="17590116" cy="9712304"/>
            <a:chOff x="0" y="0"/>
            <a:chExt cx="4529259" cy="2406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259" cy="2406613"/>
            </a:xfrm>
            <a:custGeom>
              <a:avLst/>
              <a:gdLst/>
              <a:ahLst/>
              <a:cxnLst/>
              <a:rect l="l" t="t" r="r" b="b"/>
              <a:pathLst>
                <a:path w="4529259" h="2406613">
                  <a:moveTo>
                    <a:pt x="0" y="0"/>
                  </a:moveTo>
                  <a:lnTo>
                    <a:pt x="4529259" y="0"/>
                  </a:lnTo>
                  <a:lnTo>
                    <a:pt x="4529259" y="2406613"/>
                  </a:lnTo>
                  <a:lnTo>
                    <a:pt x="0" y="2406613"/>
                  </a:lnTo>
                  <a:close/>
                </a:path>
              </a:pathLst>
            </a:custGeom>
            <a:solidFill>
              <a:srgbClr val="768732"/>
            </a:solidFill>
            <a:ln w="123825" cap="sq">
              <a:solidFill>
                <a:srgbClr val="495324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29259" cy="245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46845" y="554248"/>
            <a:ext cx="9853059" cy="711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15"/>
              </a:lnSpc>
            </a:pPr>
            <a:r>
              <a:rPr lang="vi-VN" sz="4800" dirty="0">
                <a:solidFill>
                  <a:srgbClr val="FEF3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</a:t>
            </a:r>
            <a:endParaRPr lang="en-US" sz="4800" dirty="0">
              <a:solidFill>
                <a:srgbClr val="FEF3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019973" y="544340"/>
            <a:ext cx="1457729" cy="1473807"/>
          </a:xfrm>
          <a:custGeom>
            <a:avLst/>
            <a:gdLst/>
            <a:ahLst/>
            <a:cxnLst/>
            <a:rect l="l" t="t" r="r" b="b"/>
            <a:pathLst>
              <a:path w="1457729" h="1473807">
                <a:moveTo>
                  <a:pt x="0" y="0"/>
                </a:moveTo>
                <a:lnTo>
                  <a:pt x="1457730" y="0"/>
                </a:lnTo>
                <a:lnTo>
                  <a:pt x="1457730" y="1473807"/>
                </a:lnTo>
                <a:lnTo>
                  <a:pt x="0" y="1473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316925">
            <a:off x="15987375" y="8143939"/>
            <a:ext cx="1622831" cy="1927769"/>
          </a:xfrm>
          <a:custGeom>
            <a:avLst/>
            <a:gdLst/>
            <a:ahLst/>
            <a:cxnLst/>
            <a:rect l="l" t="t" r="r" b="b"/>
            <a:pathLst>
              <a:path w="1622831" h="1927769">
                <a:moveTo>
                  <a:pt x="0" y="0"/>
                </a:moveTo>
                <a:lnTo>
                  <a:pt x="1622831" y="0"/>
                </a:lnTo>
                <a:lnTo>
                  <a:pt x="1622831" y="1927768"/>
                </a:lnTo>
                <a:lnTo>
                  <a:pt x="0" y="1927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316925" flipH="1" flipV="1">
            <a:off x="152410" y="830507"/>
            <a:ext cx="1516158" cy="1801052"/>
          </a:xfrm>
          <a:custGeom>
            <a:avLst/>
            <a:gdLst/>
            <a:ahLst/>
            <a:cxnLst/>
            <a:rect l="l" t="t" r="r" b="b"/>
            <a:pathLst>
              <a:path w="1516158" h="1801052">
                <a:moveTo>
                  <a:pt x="1516158" y="1801052"/>
                </a:moveTo>
                <a:lnTo>
                  <a:pt x="0" y="1801052"/>
                </a:lnTo>
                <a:lnTo>
                  <a:pt x="0" y="0"/>
                </a:lnTo>
                <a:lnTo>
                  <a:pt x="1516158" y="0"/>
                </a:lnTo>
                <a:lnTo>
                  <a:pt x="1516158" y="180105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333878">
            <a:off x="15652112" y="5067984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5" y="0"/>
                </a:lnTo>
                <a:lnTo>
                  <a:pt x="929705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333878">
            <a:off x="882255" y="8354287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4" y="0"/>
                </a:lnTo>
                <a:lnTo>
                  <a:pt x="929704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333878">
            <a:off x="3676046" y="1596241"/>
            <a:ext cx="702822" cy="805526"/>
          </a:xfrm>
          <a:custGeom>
            <a:avLst/>
            <a:gdLst/>
            <a:ahLst/>
            <a:cxnLst/>
            <a:rect l="l" t="t" r="r" b="b"/>
            <a:pathLst>
              <a:path w="702822" h="805526">
                <a:moveTo>
                  <a:pt x="0" y="0"/>
                </a:moveTo>
                <a:lnTo>
                  <a:pt x="702822" y="0"/>
                </a:lnTo>
                <a:lnTo>
                  <a:pt x="702822" y="805526"/>
                </a:lnTo>
                <a:lnTo>
                  <a:pt x="0" y="8055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035" y="2147104"/>
            <a:ext cx="5418667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8" y="1506297"/>
            <a:ext cx="4793988" cy="3191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747" y="6321410"/>
            <a:ext cx="5004543" cy="3409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1" y="5505568"/>
            <a:ext cx="5825555" cy="3276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2" name="Group 41"/>
          <p:cNvGrpSpPr/>
          <p:nvPr/>
        </p:nvGrpSpPr>
        <p:grpSpPr>
          <a:xfrm>
            <a:off x="5854046" y="1711206"/>
            <a:ext cx="4395938" cy="2702875"/>
            <a:chOff x="5797855" y="1678625"/>
            <a:chExt cx="4395938" cy="2702875"/>
          </a:xfrm>
        </p:grpSpPr>
        <p:sp>
          <p:nvSpPr>
            <p:cNvPr id="29" name="Rectangle 28"/>
            <p:cNvSpPr/>
            <p:nvPr/>
          </p:nvSpPr>
          <p:spPr>
            <a:xfrm>
              <a:off x="5867400" y="1703575"/>
              <a:ext cx="76200" cy="2677925"/>
            </a:xfrm>
            <a:prstGeom prst="rect">
              <a:avLst/>
            </a:prstGeom>
            <a:solidFill>
              <a:srgbClr val="FEF3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075933" y="1678625"/>
              <a:ext cx="3839783" cy="1158141"/>
            </a:xfrm>
            <a:prstGeom prst="roundRect">
              <a:avLst/>
            </a:prstGeom>
            <a:solidFill>
              <a:srgbClr val="FEF3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797855" y="1738040"/>
              <a:ext cx="4395938" cy="755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915"/>
                </a:lnSpc>
              </a:pPr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luyện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540388" y="2348827"/>
            <a:ext cx="4395938" cy="2677925"/>
            <a:chOff x="7540388" y="2348827"/>
            <a:chExt cx="4395938" cy="2677925"/>
          </a:xfrm>
        </p:grpSpPr>
        <p:sp>
          <p:nvSpPr>
            <p:cNvPr id="31" name="Rectangle 30"/>
            <p:cNvSpPr/>
            <p:nvPr/>
          </p:nvSpPr>
          <p:spPr>
            <a:xfrm>
              <a:off x="11790582" y="2348827"/>
              <a:ext cx="76200" cy="2677925"/>
            </a:xfrm>
            <a:prstGeom prst="rect">
              <a:avLst/>
            </a:prstGeom>
            <a:solidFill>
              <a:srgbClr val="FEF3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818466" y="3741833"/>
              <a:ext cx="3839783" cy="1158141"/>
            </a:xfrm>
            <a:prstGeom prst="roundRect">
              <a:avLst/>
            </a:prstGeom>
            <a:solidFill>
              <a:srgbClr val="FEF3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40388" y="3830289"/>
              <a:ext cx="4395938" cy="75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915"/>
                </a:lnSpc>
              </a:pPr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Canh gác biển đảo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514443" y="5805042"/>
            <a:ext cx="4395938" cy="2677925"/>
            <a:chOff x="6514443" y="5805042"/>
            <a:chExt cx="4395938" cy="2677925"/>
          </a:xfrm>
        </p:grpSpPr>
        <p:sp>
          <p:nvSpPr>
            <p:cNvPr id="33" name="Rectangle 32"/>
            <p:cNvSpPr/>
            <p:nvPr/>
          </p:nvSpPr>
          <p:spPr>
            <a:xfrm>
              <a:off x="6656851" y="5805042"/>
              <a:ext cx="76200" cy="2677925"/>
            </a:xfrm>
            <a:prstGeom prst="rect">
              <a:avLst/>
            </a:prstGeom>
            <a:solidFill>
              <a:srgbClr val="FEF3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891826" y="5815454"/>
              <a:ext cx="3839783" cy="1158141"/>
            </a:xfrm>
            <a:prstGeom prst="roundRect">
              <a:avLst/>
            </a:prstGeom>
            <a:solidFill>
              <a:srgbClr val="FEF3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514443" y="5958451"/>
              <a:ext cx="4395938" cy="75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915"/>
                </a:lnSpc>
              </a:pPr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 đỡ người dân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102767" y="6687119"/>
            <a:ext cx="4395938" cy="2677925"/>
            <a:chOff x="8102767" y="6687119"/>
            <a:chExt cx="4395938" cy="2677925"/>
          </a:xfrm>
        </p:grpSpPr>
        <p:sp>
          <p:nvSpPr>
            <p:cNvPr id="34" name="Rectangle 33"/>
            <p:cNvSpPr/>
            <p:nvPr/>
          </p:nvSpPr>
          <p:spPr>
            <a:xfrm>
              <a:off x="12330462" y="6687119"/>
              <a:ext cx="76200" cy="2677925"/>
            </a:xfrm>
            <a:prstGeom prst="rect">
              <a:avLst/>
            </a:prstGeom>
            <a:solidFill>
              <a:srgbClr val="FEF3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8398636" y="8206903"/>
              <a:ext cx="3839783" cy="1158141"/>
            </a:xfrm>
            <a:prstGeom prst="roundRect">
              <a:avLst/>
            </a:prstGeom>
            <a:solidFill>
              <a:srgbClr val="FEF3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102767" y="8300753"/>
              <a:ext cx="4395938" cy="75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5915"/>
                </a:lnSpc>
              </a:pPr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 quân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362909"/>
            <a:ext cx="17197032" cy="9137608"/>
            <a:chOff x="0" y="0"/>
            <a:chExt cx="4529259" cy="2406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259" cy="2406613"/>
            </a:xfrm>
            <a:custGeom>
              <a:avLst/>
              <a:gdLst/>
              <a:ahLst/>
              <a:cxnLst/>
              <a:rect l="l" t="t" r="r" b="b"/>
              <a:pathLst>
                <a:path w="4529259" h="2406613">
                  <a:moveTo>
                    <a:pt x="0" y="0"/>
                  </a:moveTo>
                  <a:lnTo>
                    <a:pt x="4529259" y="0"/>
                  </a:lnTo>
                  <a:lnTo>
                    <a:pt x="4529259" y="2406613"/>
                  </a:lnTo>
                  <a:lnTo>
                    <a:pt x="0" y="2406613"/>
                  </a:lnTo>
                  <a:close/>
                </a:path>
              </a:pathLst>
            </a:custGeom>
            <a:solidFill>
              <a:srgbClr val="768732"/>
            </a:solidFill>
            <a:ln w="123825" cap="sq">
              <a:solidFill>
                <a:srgbClr val="495324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29259" cy="245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17902" y="1223475"/>
            <a:ext cx="6537023" cy="1305809"/>
            <a:chOff x="0" y="0"/>
            <a:chExt cx="1721685" cy="3439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1685" cy="343917"/>
            </a:xfrm>
            <a:custGeom>
              <a:avLst/>
              <a:gdLst/>
              <a:ahLst/>
              <a:cxnLst/>
              <a:rect l="l" t="t" r="r" b="b"/>
              <a:pathLst>
                <a:path w="1721685" h="343917">
                  <a:moveTo>
                    <a:pt x="60400" y="0"/>
                  </a:moveTo>
                  <a:lnTo>
                    <a:pt x="1661285" y="0"/>
                  </a:lnTo>
                  <a:cubicBezTo>
                    <a:pt x="1694643" y="0"/>
                    <a:pt x="1721685" y="27042"/>
                    <a:pt x="1721685" y="60400"/>
                  </a:cubicBezTo>
                  <a:lnTo>
                    <a:pt x="1721685" y="283516"/>
                  </a:lnTo>
                  <a:cubicBezTo>
                    <a:pt x="1721685" y="316875"/>
                    <a:pt x="1694643" y="343917"/>
                    <a:pt x="1661285" y="343917"/>
                  </a:cubicBezTo>
                  <a:lnTo>
                    <a:pt x="60400" y="343917"/>
                  </a:lnTo>
                  <a:cubicBezTo>
                    <a:pt x="27042" y="343917"/>
                    <a:pt x="0" y="316875"/>
                    <a:pt x="0" y="283516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rgbClr val="FEF3C6"/>
            </a:solidFill>
            <a:ln w="38100" cap="rnd">
              <a:solidFill>
                <a:srgbClr val="495324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721685" cy="391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754388" y="1547132"/>
            <a:ext cx="4464050" cy="76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5"/>
              </a:lnSpc>
            </a:pPr>
            <a:r>
              <a:rPr lang="vi-VN" sz="6500" dirty="0">
                <a:solidFill>
                  <a:srgbClr val="495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duc</a:t>
            </a:r>
            <a:endParaRPr lang="en-US" sz="6500" dirty="0">
              <a:solidFill>
                <a:srgbClr val="4953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5388099" y="1225852"/>
            <a:ext cx="1457729" cy="1473807"/>
          </a:xfrm>
          <a:custGeom>
            <a:avLst/>
            <a:gdLst/>
            <a:ahLst/>
            <a:cxnLst/>
            <a:rect l="l" t="t" r="r" b="b"/>
            <a:pathLst>
              <a:path w="1457729" h="1473807">
                <a:moveTo>
                  <a:pt x="0" y="0"/>
                </a:moveTo>
                <a:lnTo>
                  <a:pt x="1457730" y="0"/>
                </a:lnTo>
                <a:lnTo>
                  <a:pt x="1457730" y="1473807"/>
                </a:lnTo>
                <a:lnTo>
                  <a:pt x="0" y="1473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6316925">
            <a:off x="15987375" y="8143939"/>
            <a:ext cx="1622831" cy="1927769"/>
          </a:xfrm>
          <a:custGeom>
            <a:avLst/>
            <a:gdLst/>
            <a:ahLst/>
            <a:cxnLst/>
            <a:rect l="l" t="t" r="r" b="b"/>
            <a:pathLst>
              <a:path w="1622831" h="1927769">
                <a:moveTo>
                  <a:pt x="0" y="0"/>
                </a:moveTo>
                <a:lnTo>
                  <a:pt x="1622831" y="0"/>
                </a:lnTo>
                <a:lnTo>
                  <a:pt x="1622831" y="1927768"/>
                </a:lnTo>
                <a:lnTo>
                  <a:pt x="0" y="1927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6316925" flipH="1" flipV="1">
            <a:off x="152410" y="830507"/>
            <a:ext cx="1516158" cy="1801052"/>
          </a:xfrm>
          <a:custGeom>
            <a:avLst/>
            <a:gdLst/>
            <a:ahLst/>
            <a:cxnLst/>
            <a:rect l="l" t="t" r="r" b="b"/>
            <a:pathLst>
              <a:path w="1516158" h="1801052">
                <a:moveTo>
                  <a:pt x="1516158" y="1801052"/>
                </a:moveTo>
                <a:lnTo>
                  <a:pt x="0" y="1801052"/>
                </a:lnTo>
                <a:lnTo>
                  <a:pt x="0" y="0"/>
                </a:lnTo>
                <a:lnTo>
                  <a:pt x="1516158" y="0"/>
                </a:lnTo>
                <a:lnTo>
                  <a:pt x="1516158" y="180105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333878">
            <a:off x="15652112" y="5067984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5" y="0"/>
                </a:lnTo>
                <a:lnTo>
                  <a:pt x="929705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333878">
            <a:off x="882255" y="8354287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4" y="0"/>
                </a:lnTo>
                <a:lnTo>
                  <a:pt x="929704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333878">
            <a:off x="3676046" y="1596241"/>
            <a:ext cx="702822" cy="805526"/>
          </a:xfrm>
          <a:custGeom>
            <a:avLst/>
            <a:gdLst/>
            <a:ahLst/>
            <a:cxnLst/>
            <a:rect l="l" t="t" r="r" b="b"/>
            <a:pathLst>
              <a:path w="702822" h="805526">
                <a:moveTo>
                  <a:pt x="0" y="0"/>
                </a:moveTo>
                <a:lnTo>
                  <a:pt x="702822" y="0"/>
                </a:lnTo>
                <a:lnTo>
                  <a:pt x="702822" y="805526"/>
                </a:lnTo>
                <a:lnTo>
                  <a:pt x="0" y="8055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Oval 28"/>
          <p:cNvSpPr/>
          <p:nvPr/>
        </p:nvSpPr>
        <p:spPr>
          <a:xfrm>
            <a:off x="9906000" y="2171700"/>
            <a:ext cx="76200" cy="45719"/>
          </a:xfrm>
          <a:prstGeom prst="ellipse">
            <a:avLst/>
          </a:prstGeom>
          <a:solidFill>
            <a:srgbClr val="1C23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Oval 30"/>
          <p:cNvSpPr/>
          <p:nvPr/>
        </p:nvSpPr>
        <p:spPr>
          <a:xfrm>
            <a:off x="1561732" y="2762044"/>
            <a:ext cx="9560198" cy="6530214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TextBox 31"/>
          <p:cNvSpPr txBox="1"/>
          <p:nvPr/>
        </p:nvSpPr>
        <p:spPr>
          <a:xfrm>
            <a:off x="10166748" y="3447537"/>
            <a:ext cx="7274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EF3C6"/>
                </a:solidFill>
                <a:latin typeface="+mj-lt"/>
              </a:rPr>
              <a:t>Trẻ biết yêu quý chú bộ đội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5484" y="418514"/>
            <a:ext cx="17197032" cy="9137608"/>
            <a:chOff x="0" y="0"/>
            <a:chExt cx="4529259" cy="2406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259" cy="2406613"/>
            </a:xfrm>
            <a:custGeom>
              <a:avLst/>
              <a:gdLst/>
              <a:ahLst/>
              <a:cxnLst/>
              <a:rect l="l" t="t" r="r" b="b"/>
              <a:pathLst>
                <a:path w="4529259" h="2406613">
                  <a:moveTo>
                    <a:pt x="0" y="0"/>
                  </a:moveTo>
                  <a:lnTo>
                    <a:pt x="4529259" y="0"/>
                  </a:lnTo>
                  <a:lnTo>
                    <a:pt x="4529259" y="2406613"/>
                  </a:lnTo>
                  <a:lnTo>
                    <a:pt x="0" y="2406613"/>
                  </a:lnTo>
                  <a:close/>
                </a:path>
              </a:pathLst>
            </a:custGeom>
            <a:solidFill>
              <a:srgbClr val="768732"/>
            </a:solidFill>
            <a:ln w="123825" cap="sq">
              <a:solidFill>
                <a:srgbClr val="495324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29259" cy="245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50143" y="1233695"/>
            <a:ext cx="15195686" cy="7874128"/>
          </a:xfrm>
          <a:custGeom>
            <a:avLst/>
            <a:gdLst/>
            <a:ahLst/>
            <a:cxnLst/>
            <a:rect l="l" t="t" r="r" b="b"/>
            <a:pathLst>
              <a:path w="15195686" h="7874128">
                <a:moveTo>
                  <a:pt x="0" y="0"/>
                </a:moveTo>
                <a:lnTo>
                  <a:pt x="15195686" y="0"/>
                </a:lnTo>
                <a:lnTo>
                  <a:pt x="15195686" y="7874128"/>
                </a:lnTo>
                <a:lnTo>
                  <a:pt x="0" y="7874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23501" y="1427162"/>
            <a:ext cx="14448969" cy="7487193"/>
          </a:xfrm>
          <a:custGeom>
            <a:avLst/>
            <a:gdLst/>
            <a:ahLst/>
            <a:cxnLst/>
            <a:rect l="l" t="t" r="r" b="b"/>
            <a:pathLst>
              <a:path w="14448969" h="7487193">
                <a:moveTo>
                  <a:pt x="0" y="0"/>
                </a:moveTo>
                <a:lnTo>
                  <a:pt x="14448969" y="0"/>
                </a:lnTo>
                <a:lnTo>
                  <a:pt x="14448969" y="7487193"/>
                </a:lnTo>
                <a:lnTo>
                  <a:pt x="0" y="74871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979482" y="924512"/>
            <a:ext cx="6537007" cy="1305877"/>
            <a:chOff x="0" y="0"/>
            <a:chExt cx="1721681" cy="3439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21681" cy="343935"/>
            </a:xfrm>
            <a:custGeom>
              <a:avLst/>
              <a:gdLst/>
              <a:ahLst/>
              <a:cxnLst/>
              <a:rect l="l" t="t" r="r" b="b"/>
              <a:pathLst>
                <a:path w="1721681" h="343935">
                  <a:moveTo>
                    <a:pt x="60400" y="0"/>
                  </a:moveTo>
                  <a:lnTo>
                    <a:pt x="1661281" y="0"/>
                  </a:lnTo>
                  <a:cubicBezTo>
                    <a:pt x="1694639" y="0"/>
                    <a:pt x="1721681" y="27042"/>
                    <a:pt x="1721681" y="60400"/>
                  </a:cubicBezTo>
                  <a:lnTo>
                    <a:pt x="1721681" y="283534"/>
                  </a:lnTo>
                  <a:cubicBezTo>
                    <a:pt x="1721681" y="316893"/>
                    <a:pt x="1694639" y="343935"/>
                    <a:pt x="1661281" y="343935"/>
                  </a:cubicBezTo>
                  <a:lnTo>
                    <a:pt x="60400" y="343935"/>
                  </a:lnTo>
                  <a:cubicBezTo>
                    <a:pt x="27042" y="343935"/>
                    <a:pt x="0" y="316893"/>
                    <a:pt x="0" y="283534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rgbClr val="495324"/>
            </a:solidFill>
            <a:ln w="38100" cap="rnd">
              <a:solidFill>
                <a:srgbClr val="495324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721681" cy="391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884938" y="1199141"/>
            <a:ext cx="4518124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15"/>
              </a:lnSpc>
            </a:pPr>
            <a:r>
              <a:rPr lang="vi-VN" sz="6500" dirty="0">
                <a:solidFill>
                  <a:srgbClr val="FEF3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Luyên tâp</a:t>
            </a:r>
            <a:endParaRPr lang="en-US" sz="6500" dirty="0">
              <a:solidFill>
                <a:srgbClr val="FEF3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000028" y="2751784"/>
            <a:ext cx="5869335" cy="5672241"/>
            <a:chOff x="3000028" y="2751784"/>
            <a:chExt cx="5869335" cy="5672241"/>
          </a:xfrm>
        </p:grpSpPr>
        <p:grpSp>
          <p:nvGrpSpPr>
            <p:cNvPr id="7" name="Group 7"/>
            <p:cNvGrpSpPr/>
            <p:nvPr/>
          </p:nvGrpSpPr>
          <p:grpSpPr>
            <a:xfrm>
              <a:off x="3089601" y="2751784"/>
              <a:ext cx="5779762" cy="5672241"/>
              <a:chOff x="0" y="0"/>
              <a:chExt cx="1522242" cy="149392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522242" cy="1493923"/>
              </a:xfrm>
              <a:custGeom>
                <a:avLst/>
                <a:gdLst/>
                <a:ahLst/>
                <a:cxnLst/>
                <a:rect l="l" t="t" r="r" b="b"/>
                <a:pathLst>
                  <a:path w="1522242" h="1493923">
                    <a:moveTo>
                      <a:pt x="68314" y="0"/>
                    </a:moveTo>
                    <a:lnTo>
                      <a:pt x="1453928" y="0"/>
                    </a:lnTo>
                    <a:cubicBezTo>
                      <a:pt x="1491657" y="0"/>
                      <a:pt x="1522242" y="30585"/>
                      <a:pt x="1522242" y="68314"/>
                    </a:cubicBezTo>
                    <a:lnTo>
                      <a:pt x="1522242" y="1425610"/>
                    </a:lnTo>
                    <a:cubicBezTo>
                      <a:pt x="1522242" y="1463338"/>
                      <a:pt x="1491657" y="1493923"/>
                      <a:pt x="1453928" y="1493923"/>
                    </a:cubicBezTo>
                    <a:lnTo>
                      <a:pt x="68314" y="1493923"/>
                    </a:lnTo>
                    <a:cubicBezTo>
                      <a:pt x="30585" y="1493923"/>
                      <a:pt x="0" y="1463338"/>
                      <a:pt x="0" y="1425610"/>
                    </a:cubicBezTo>
                    <a:lnTo>
                      <a:pt x="0" y="68314"/>
                    </a:lnTo>
                    <a:cubicBezTo>
                      <a:pt x="0" y="30585"/>
                      <a:pt x="30585" y="0"/>
                      <a:pt x="68314" y="0"/>
                    </a:cubicBezTo>
                    <a:close/>
                  </a:path>
                </a:pathLst>
              </a:custGeom>
              <a:solidFill>
                <a:srgbClr val="495324"/>
              </a:solidFill>
              <a:ln w="38100" cap="rnd">
                <a:solidFill>
                  <a:srgbClr val="495324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1522242" cy="15415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000028" y="3374185"/>
              <a:ext cx="5806657" cy="2885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vi-VN" sz="3200" dirty="0">
                  <a:solidFill>
                    <a:srgbClr val="FEF3C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 1</a:t>
              </a:r>
            </a:p>
            <a:p>
              <a:pPr algn="ctr">
                <a:lnSpc>
                  <a:spcPts val="4480"/>
                </a:lnSpc>
              </a:pPr>
              <a:endParaRPr lang="vi-VN" sz="3200" dirty="0">
                <a:solidFill>
                  <a:srgbClr val="FEF3C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4480"/>
                </a:lnSpc>
              </a:pPr>
              <a:r>
                <a:rPr lang="vi-VN" sz="3200" dirty="0">
                  <a:solidFill>
                    <a:srgbClr val="FEF3C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"Hãy bắt chước"</a:t>
              </a:r>
            </a:p>
            <a:p>
              <a:pPr algn="ctr">
                <a:lnSpc>
                  <a:spcPts val="4480"/>
                </a:lnSpc>
              </a:pPr>
              <a:r>
                <a:rPr lang="vi-VN" sz="3200" dirty="0">
                  <a:solidFill>
                    <a:srgbClr val="FEF3C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CC: Cô cho trẻ làm chú bộ đội đi duyệt binh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875362" y="2699659"/>
            <a:ext cx="5806657" cy="5593147"/>
            <a:chOff x="9875362" y="2699659"/>
            <a:chExt cx="5806657" cy="5593147"/>
          </a:xfrm>
        </p:grpSpPr>
        <p:grpSp>
          <p:nvGrpSpPr>
            <p:cNvPr id="16" name="Group 16"/>
            <p:cNvGrpSpPr/>
            <p:nvPr/>
          </p:nvGrpSpPr>
          <p:grpSpPr>
            <a:xfrm>
              <a:off x="9875362" y="2699659"/>
              <a:ext cx="5779762" cy="5593147"/>
              <a:chOff x="0" y="0"/>
              <a:chExt cx="1522242" cy="147309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522242" cy="1473092"/>
              </a:xfrm>
              <a:custGeom>
                <a:avLst/>
                <a:gdLst/>
                <a:ahLst/>
                <a:cxnLst/>
                <a:rect l="l" t="t" r="r" b="b"/>
                <a:pathLst>
                  <a:path w="1522242" h="1473092">
                    <a:moveTo>
                      <a:pt x="68314" y="0"/>
                    </a:moveTo>
                    <a:lnTo>
                      <a:pt x="1453928" y="0"/>
                    </a:lnTo>
                    <a:cubicBezTo>
                      <a:pt x="1491657" y="0"/>
                      <a:pt x="1522242" y="30585"/>
                      <a:pt x="1522242" y="68314"/>
                    </a:cubicBezTo>
                    <a:lnTo>
                      <a:pt x="1522242" y="1404778"/>
                    </a:lnTo>
                    <a:cubicBezTo>
                      <a:pt x="1522242" y="1442507"/>
                      <a:pt x="1491657" y="1473092"/>
                      <a:pt x="1453928" y="1473092"/>
                    </a:cubicBezTo>
                    <a:lnTo>
                      <a:pt x="68314" y="1473092"/>
                    </a:lnTo>
                    <a:cubicBezTo>
                      <a:pt x="30585" y="1473092"/>
                      <a:pt x="0" y="1442507"/>
                      <a:pt x="0" y="1404778"/>
                    </a:cubicBezTo>
                    <a:lnTo>
                      <a:pt x="0" y="68314"/>
                    </a:lnTo>
                    <a:cubicBezTo>
                      <a:pt x="0" y="30585"/>
                      <a:pt x="30585" y="0"/>
                      <a:pt x="68314" y="0"/>
                    </a:cubicBezTo>
                    <a:close/>
                  </a:path>
                </a:pathLst>
              </a:custGeom>
              <a:solidFill>
                <a:srgbClr val="495324"/>
              </a:solidFill>
              <a:ln w="38100" cap="rnd">
                <a:solidFill>
                  <a:srgbClr val="495324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1522242" cy="15207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9875362" y="3474369"/>
              <a:ext cx="5806657" cy="2885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vi-VN" sz="3200" dirty="0">
                  <a:solidFill>
                    <a:srgbClr val="FEF3C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 2</a:t>
              </a:r>
            </a:p>
            <a:p>
              <a:pPr algn="ctr">
                <a:lnSpc>
                  <a:spcPts val="4480"/>
                </a:lnSpc>
              </a:pPr>
              <a:endParaRPr lang="vi-VN" sz="3200" dirty="0">
                <a:solidFill>
                  <a:srgbClr val="FEF3C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4480"/>
                </a:lnSpc>
              </a:pPr>
              <a:r>
                <a:rPr lang="vi-VN" sz="3200" dirty="0">
                  <a:solidFill>
                    <a:srgbClr val="FEF3C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"Bé khéo tay"</a:t>
              </a:r>
            </a:p>
            <a:p>
              <a:pPr algn="ctr">
                <a:lnSpc>
                  <a:spcPts val="4480"/>
                </a:lnSpc>
              </a:pPr>
              <a:r>
                <a:rPr lang="vi-VN" sz="3200" dirty="0">
                  <a:solidFill>
                    <a:srgbClr val="FEF3C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CC: Cô cho trẻ tô màu áo chú bộ đội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5801571" y="762407"/>
            <a:ext cx="1457729" cy="1473807"/>
          </a:xfrm>
          <a:custGeom>
            <a:avLst/>
            <a:gdLst/>
            <a:ahLst/>
            <a:cxnLst/>
            <a:rect l="l" t="t" r="r" b="b"/>
            <a:pathLst>
              <a:path w="1457729" h="1473807">
                <a:moveTo>
                  <a:pt x="0" y="0"/>
                </a:moveTo>
                <a:lnTo>
                  <a:pt x="1457729" y="0"/>
                </a:lnTo>
                <a:lnTo>
                  <a:pt x="1457729" y="1473807"/>
                </a:lnTo>
                <a:lnTo>
                  <a:pt x="0" y="1473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6316925">
            <a:off x="15987375" y="8143939"/>
            <a:ext cx="1622831" cy="1927769"/>
          </a:xfrm>
          <a:custGeom>
            <a:avLst/>
            <a:gdLst/>
            <a:ahLst/>
            <a:cxnLst/>
            <a:rect l="l" t="t" r="r" b="b"/>
            <a:pathLst>
              <a:path w="1622831" h="1927769">
                <a:moveTo>
                  <a:pt x="0" y="0"/>
                </a:moveTo>
                <a:lnTo>
                  <a:pt x="1622831" y="0"/>
                </a:lnTo>
                <a:lnTo>
                  <a:pt x="1622831" y="1927768"/>
                </a:lnTo>
                <a:lnTo>
                  <a:pt x="0" y="1927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6316925" flipH="1" flipV="1">
            <a:off x="152410" y="830507"/>
            <a:ext cx="1516158" cy="1801052"/>
          </a:xfrm>
          <a:custGeom>
            <a:avLst/>
            <a:gdLst/>
            <a:ahLst/>
            <a:cxnLst/>
            <a:rect l="l" t="t" r="r" b="b"/>
            <a:pathLst>
              <a:path w="1516158" h="1801052">
                <a:moveTo>
                  <a:pt x="1516158" y="1801052"/>
                </a:moveTo>
                <a:lnTo>
                  <a:pt x="0" y="1801052"/>
                </a:lnTo>
                <a:lnTo>
                  <a:pt x="0" y="0"/>
                </a:lnTo>
                <a:lnTo>
                  <a:pt x="1516158" y="0"/>
                </a:lnTo>
                <a:lnTo>
                  <a:pt x="1516158" y="180105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333878">
            <a:off x="14875582" y="2796519"/>
            <a:ext cx="660825" cy="757392"/>
          </a:xfrm>
          <a:custGeom>
            <a:avLst/>
            <a:gdLst/>
            <a:ahLst/>
            <a:cxnLst/>
            <a:rect l="l" t="t" r="r" b="b"/>
            <a:pathLst>
              <a:path w="660825" h="757392">
                <a:moveTo>
                  <a:pt x="0" y="0"/>
                </a:moveTo>
                <a:lnTo>
                  <a:pt x="660824" y="0"/>
                </a:lnTo>
                <a:lnTo>
                  <a:pt x="660824" y="757392"/>
                </a:lnTo>
                <a:lnTo>
                  <a:pt x="0" y="757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333878">
            <a:off x="882255" y="8354287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4" y="0"/>
                </a:lnTo>
                <a:lnTo>
                  <a:pt x="929704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333878">
            <a:off x="1194418" y="4262217"/>
            <a:ext cx="702822" cy="805526"/>
          </a:xfrm>
          <a:custGeom>
            <a:avLst/>
            <a:gdLst/>
            <a:ahLst/>
            <a:cxnLst/>
            <a:rect l="l" t="t" r="r" b="b"/>
            <a:pathLst>
              <a:path w="702822" h="805526">
                <a:moveTo>
                  <a:pt x="0" y="0"/>
                </a:moveTo>
                <a:lnTo>
                  <a:pt x="702821" y="0"/>
                </a:lnTo>
                <a:lnTo>
                  <a:pt x="702821" y="805527"/>
                </a:lnTo>
                <a:lnTo>
                  <a:pt x="0" y="805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Oval 26"/>
          <p:cNvSpPr/>
          <p:nvPr/>
        </p:nvSpPr>
        <p:spPr>
          <a:xfrm>
            <a:off x="8719929" y="1879386"/>
            <a:ext cx="173513" cy="80974"/>
          </a:xfrm>
          <a:prstGeom prst="ellipse">
            <a:avLst/>
          </a:prstGeom>
          <a:solidFill>
            <a:srgbClr val="FEF3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/>
          <p:cNvSpPr/>
          <p:nvPr/>
        </p:nvSpPr>
        <p:spPr>
          <a:xfrm flipV="1">
            <a:off x="10147388" y="1864032"/>
            <a:ext cx="212189" cy="121462"/>
          </a:xfrm>
          <a:prstGeom prst="ellipse">
            <a:avLst/>
          </a:prstGeom>
          <a:solidFill>
            <a:srgbClr val="FEF3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5484" y="574696"/>
            <a:ext cx="17197032" cy="9137608"/>
            <a:chOff x="0" y="0"/>
            <a:chExt cx="4529259" cy="24066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259" cy="2406613"/>
            </a:xfrm>
            <a:custGeom>
              <a:avLst/>
              <a:gdLst/>
              <a:ahLst/>
              <a:cxnLst/>
              <a:rect l="l" t="t" r="r" b="b"/>
              <a:pathLst>
                <a:path w="4529259" h="2406613">
                  <a:moveTo>
                    <a:pt x="0" y="0"/>
                  </a:moveTo>
                  <a:lnTo>
                    <a:pt x="4529259" y="0"/>
                  </a:lnTo>
                  <a:lnTo>
                    <a:pt x="4529259" y="2406613"/>
                  </a:lnTo>
                  <a:lnTo>
                    <a:pt x="0" y="2406613"/>
                  </a:lnTo>
                  <a:close/>
                </a:path>
              </a:pathLst>
            </a:custGeom>
            <a:solidFill>
              <a:srgbClr val="768732"/>
            </a:solidFill>
            <a:ln w="123825" cap="sq">
              <a:solidFill>
                <a:srgbClr val="495324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29259" cy="2454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6316925" flipH="1" flipV="1">
            <a:off x="1124285" y="1352834"/>
            <a:ext cx="2827062" cy="3358280"/>
          </a:xfrm>
          <a:custGeom>
            <a:avLst/>
            <a:gdLst/>
            <a:ahLst/>
            <a:cxnLst/>
            <a:rect l="l" t="t" r="r" b="b"/>
            <a:pathLst>
              <a:path w="2827062" h="3358280">
                <a:moveTo>
                  <a:pt x="2827062" y="3358280"/>
                </a:moveTo>
                <a:lnTo>
                  <a:pt x="0" y="3358280"/>
                </a:lnTo>
                <a:lnTo>
                  <a:pt x="0" y="0"/>
                </a:lnTo>
                <a:lnTo>
                  <a:pt x="2827062" y="0"/>
                </a:lnTo>
                <a:lnTo>
                  <a:pt x="2827062" y="335828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49785" y="2670027"/>
            <a:ext cx="11268903" cy="5839340"/>
          </a:xfrm>
          <a:custGeom>
            <a:avLst/>
            <a:gdLst/>
            <a:ahLst/>
            <a:cxnLst/>
            <a:rect l="l" t="t" r="r" b="b"/>
            <a:pathLst>
              <a:path w="11268903" h="5839340">
                <a:moveTo>
                  <a:pt x="0" y="0"/>
                </a:moveTo>
                <a:lnTo>
                  <a:pt x="11268902" y="0"/>
                </a:lnTo>
                <a:lnTo>
                  <a:pt x="11268902" y="5839340"/>
                </a:lnTo>
                <a:lnTo>
                  <a:pt x="0" y="5839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26662" y="2813500"/>
            <a:ext cx="10715148" cy="5552395"/>
          </a:xfrm>
          <a:custGeom>
            <a:avLst/>
            <a:gdLst/>
            <a:ahLst/>
            <a:cxnLst/>
            <a:rect l="l" t="t" r="r" b="b"/>
            <a:pathLst>
              <a:path w="10715148" h="5552395">
                <a:moveTo>
                  <a:pt x="0" y="0"/>
                </a:moveTo>
                <a:lnTo>
                  <a:pt x="10715148" y="0"/>
                </a:lnTo>
                <a:lnTo>
                  <a:pt x="10715148" y="5552395"/>
                </a:lnTo>
                <a:lnTo>
                  <a:pt x="0" y="5552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88099" y="1225852"/>
            <a:ext cx="1457729" cy="1473807"/>
          </a:xfrm>
          <a:custGeom>
            <a:avLst/>
            <a:gdLst/>
            <a:ahLst/>
            <a:cxnLst/>
            <a:rect l="l" t="t" r="r" b="b"/>
            <a:pathLst>
              <a:path w="1457729" h="1473807">
                <a:moveTo>
                  <a:pt x="0" y="0"/>
                </a:moveTo>
                <a:lnTo>
                  <a:pt x="1457730" y="0"/>
                </a:lnTo>
                <a:lnTo>
                  <a:pt x="1457730" y="1473807"/>
                </a:lnTo>
                <a:lnTo>
                  <a:pt x="0" y="14738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316925">
            <a:off x="13889133" y="6556475"/>
            <a:ext cx="2797432" cy="3323083"/>
          </a:xfrm>
          <a:custGeom>
            <a:avLst/>
            <a:gdLst/>
            <a:ahLst/>
            <a:cxnLst/>
            <a:rect l="l" t="t" r="r" b="b"/>
            <a:pathLst>
              <a:path w="2797432" h="3323083">
                <a:moveTo>
                  <a:pt x="0" y="0"/>
                </a:moveTo>
                <a:lnTo>
                  <a:pt x="2797432" y="0"/>
                </a:lnTo>
                <a:lnTo>
                  <a:pt x="2797432" y="3323083"/>
                </a:lnTo>
                <a:lnTo>
                  <a:pt x="0" y="3323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33878">
            <a:off x="16138233" y="4305313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5" y="0"/>
                </a:lnTo>
                <a:lnTo>
                  <a:pt x="929705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33878">
            <a:off x="882255" y="8354287"/>
            <a:ext cx="929705" cy="1065564"/>
          </a:xfrm>
          <a:custGeom>
            <a:avLst/>
            <a:gdLst/>
            <a:ahLst/>
            <a:cxnLst/>
            <a:rect l="l" t="t" r="r" b="b"/>
            <a:pathLst>
              <a:path w="929705" h="1065564">
                <a:moveTo>
                  <a:pt x="0" y="0"/>
                </a:moveTo>
                <a:lnTo>
                  <a:pt x="929704" y="0"/>
                </a:lnTo>
                <a:lnTo>
                  <a:pt x="929704" y="1065564"/>
                </a:lnTo>
                <a:lnTo>
                  <a:pt x="0" y="10655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33878">
            <a:off x="5330773" y="1328867"/>
            <a:ext cx="702822" cy="805526"/>
          </a:xfrm>
          <a:custGeom>
            <a:avLst/>
            <a:gdLst/>
            <a:ahLst/>
            <a:cxnLst/>
            <a:rect l="l" t="t" r="r" b="b"/>
            <a:pathLst>
              <a:path w="702822" h="805526">
                <a:moveTo>
                  <a:pt x="0" y="0"/>
                </a:moveTo>
                <a:lnTo>
                  <a:pt x="702821" y="0"/>
                </a:lnTo>
                <a:lnTo>
                  <a:pt x="702821" y="805527"/>
                </a:lnTo>
                <a:lnTo>
                  <a:pt x="0" y="805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682183" y="3821946"/>
            <a:ext cx="6923633" cy="373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40"/>
              </a:lnSpc>
            </a:pPr>
            <a:r>
              <a:rPr lang="en-US" sz="13752" dirty="0">
                <a:solidFill>
                  <a:srgbClr val="495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</a:p>
          <a:p>
            <a:pPr algn="ctr">
              <a:lnSpc>
                <a:spcPts val="14440"/>
              </a:lnSpc>
            </a:pPr>
            <a:r>
              <a:rPr lang="en-US" sz="13752" dirty="0">
                <a:solidFill>
                  <a:srgbClr val="4953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</a:p>
        </p:txBody>
      </p:sp>
      <p:sp>
        <p:nvSpPr>
          <p:cNvPr id="14" name="Freeform 14"/>
          <p:cNvSpPr/>
          <p:nvPr/>
        </p:nvSpPr>
        <p:spPr>
          <a:xfrm>
            <a:off x="2527274" y="5589697"/>
            <a:ext cx="2002874" cy="793866"/>
          </a:xfrm>
          <a:custGeom>
            <a:avLst/>
            <a:gdLst/>
            <a:ahLst/>
            <a:cxnLst/>
            <a:rect l="l" t="t" r="r" b="b"/>
            <a:pathLst>
              <a:path w="2002874" h="793866">
                <a:moveTo>
                  <a:pt x="0" y="0"/>
                </a:moveTo>
                <a:lnTo>
                  <a:pt x="2002874" y="0"/>
                </a:lnTo>
                <a:lnTo>
                  <a:pt x="2002874" y="793866"/>
                </a:lnTo>
                <a:lnTo>
                  <a:pt x="0" y="7938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65456" y="1731631"/>
            <a:ext cx="1640360" cy="650179"/>
          </a:xfrm>
          <a:custGeom>
            <a:avLst/>
            <a:gdLst/>
            <a:ahLst/>
            <a:cxnLst/>
            <a:rect l="l" t="t" r="r" b="b"/>
            <a:pathLst>
              <a:path w="1640360" h="650179">
                <a:moveTo>
                  <a:pt x="0" y="0"/>
                </a:moveTo>
                <a:lnTo>
                  <a:pt x="1640361" y="0"/>
                </a:lnTo>
                <a:lnTo>
                  <a:pt x="1640361" y="650179"/>
                </a:lnTo>
                <a:lnTo>
                  <a:pt x="0" y="6501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190</Words>
  <Application>Microsoft Office PowerPoint</Application>
  <PresentationFormat>Custom</PresentationFormat>
  <Paragraphs>50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Times New Roman</vt:lpstr>
      <vt:lpstr>Arial</vt:lpstr>
      <vt:lpstr>Calibri</vt:lpstr>
      <vt:lpstr>More Sugar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Cute Playful Group Project Presentation</dc:title>
  <dc:creator>Thuy Vu</dc:creator>
  <cp:lastModifiedBy>Techsi.vn</cp:lastModifiedBy>
  <cp:revision>13</cp:revision>
  <dcterms:created xsi:type="dcterms:W3CDTF">2006-08-16T00:00:00Z</dcterms:created>
  <dcterms:modified xsi:type="dcterms:W3CDTF">2024-01-29T03:34:59Z</dcterms:modified>
  <dc:identifier>DAF5MTcTqgI</dc:identifier>
</cp:coreProperties>
</file>