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6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5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4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6303-EE13-4370-8C78-EB758EEBE39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584E-DA9C-499B-B953-602F095C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6000" r="-2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83030" y="342900"/>
            <a:ext cx="9212580" cy="4685253"/>
            <a:chOff x="1383030" y="342900"/>
            <a:chExt cx="9212580" cy="4685253"/>
          </a:xfrm>
        </p:grpSpPr>
        <p:sp>
          <p:nvSpPr>
            <p:cNvPr id="5" name="TextBox 4"/>
            <p:cNvSpPr txBox="1"/>
            <p:nvPr/>
          </p:nvSpPr>
          <p:spPr>
            <a:xfrm>
              <a:off x="1383030" y="342900"/>
              <a:ext cx="9212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ỦY BAN NHÂN DÂN HUYỆN THANH TRÌ</a:t>
              </a: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XÃ VĨNH QUỲNH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918" y="1314995"/>
              <a:ext cx="932804" cy="9121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55365" y="2707518"/>
              <a:ext cx="7267909" cy="2320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8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LĨNH VỰC PHÁT TRIỂN NHẬN THỨC</a:t>
              </a:r>
            </a:p>
            <a:p>
              <a:pPr algn="ctr">
                <a:lnSpc>
                  <a:spcPct val="130000"/>
                </a:lnSpc>
              </a:pPr>
              <a:r>
                <a:rPr lang="en-US" sz="2800" b="1" dirty="0">
                  <a:ln w="0"/>
                  <a:solidFill>
                    <a:srgbClr val="4472C4">
                      <a:lumMod val="75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KHÁM </a:t>
              </a:r>
              <a:r>
                <a:rPr lang="en-US" sz="2800" b="1" dirty="0" smtClean="0">
                  <a:ln w="0"/>
                  <a:solidFill>
                    <a:srgbClr val="4472C4">
                      <a:lumMod val="75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endParaRPr lang="en-US" sz="2800" b="1" dirty="0">
                <a:ln w="0"/>
                <a:solidFill>
                  <a:srgbClr val="D7210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800" b="1" dirty="0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2800" b="1" dirty="0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800" b="1" dirty="0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D7210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ln w="0"/>
                  <a:solidFill>
                    <a:srgbClr val="44546A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000" b="1" dirty="0">
                  <a:ln w="0"/>
                  <a:solidFill>
                    <a:srgbClr val="44546A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rgbClr val="44546A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000" b="1" dirty="0">
                  <a:ln w="0"/>
                  <a:solidFill>
                    <a:srgbClr val="44546A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24 - 36 </a:t>
              </a:r>
              <a:r>
                <a:rPr lang="en-US" sz="2000" b="1" dirty="0" err="1">
                  <a:ln w="0"/>
                  <a:solidFill>
                    <a:srgbClr val="44546A">
                      <a:lumMod val="50000"/>
                    </a:srgb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sz="2000" b="1" dirty="0">
                <a:ln w="0"/>
                <a:solidFill>
                  <a:srgbClr val="44546A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68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2185" y="2326309"/>
            <a:ext cx="705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524" y="1743940"/>
            <a:ext cx="9449839" cy="2481696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6270" y="400050"/>
            <a:ext cx="705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5490" y="1517779"/>
            <a:ext cx="10020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1. Kiến thức:</a:t>
            </a:r>
            <a:endParaRPr lang="vi-VN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Trẻ biết tên và một số đặc điểm nổi bật của đèn ông sao.</a:t>
            </a:r>
          </a:p>
          <a:p>
            <a:r>
              <a:rPr lang="vi-VN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Trẻ biết đèn ông sao là đồ chơi trong ngày Tết Trung Thu.</a:t>
            </a:r>
          </a:p>
          <a:p>
            <a:r>
              <a:rPr lang="vi-V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2. Kỹ năng:</a:t>
            </a:r>
            <a:endParaRPr lang="vi-VN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Trẻ có kỹ năng quan sát, ghi nhớ</a:t>
            </a:r>
          </a:p>
          <a:p>
            <a:r>
              <a:rPr lang="vi-VN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Trẻ trả lời được một số câu hỏi của cô to, rõ ràng</a:t>
            </a:r>
          </a:p>
          <a:p>
            <a:r>
              <a:rPr lang="vi-VN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Trẻ chơi TC đúng cách</a:t>
            </a:r>
          </a:p>
          <a:p>
            <a:r>
              <a:rPr lang="vi-VN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3. Thái độ:</a:t>
            </a:r>
            <a:endParaRPr lang="vi-VN" sz="24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- Trẻ hào hứng tích cực tham gia hoạt động</a:t>
            </a:r>
          </a:p>
          <a:p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24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410" y="377190"/>
            <a:ext cx="705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ua Đèn ông sao truyền thống chơi Trung thu - 25 cm tại Đồ chơi Bảo Anh |  Ti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455" l="16364" r="82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8583" r="17879" b="2399"/>
          <a:stretch/>
        </p:blipFill>
        <p:spPr bwMode="auto">
          <a:xfrm>
            <a:off x="7418069" y="857250"/>
            <a:ext cx="4249943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male Teachers PNG Image And Clipart Image For Free Download - Lovepik |  4003679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17" b="94044" l="9981" r="89924">
                        <a14:foregroundMark x1="62643" y1="29709" x2="57034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22746"/>
            <a:ext cx="4212002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97517" y="1714500"/>
            <a:ext cx="7352348" cy="2000250"/>
            <a:chOff x="2997517" y="1714500"/>
            <a:chExt cx="7352348" cy="2000250"/>
          </a:xfrm>
        </p:grpSpPr>
        <p:sp>
          <p:nvSpPr>
            <p:cNvPr id="3" name="Oval Callout 2"/>
            <p:cNvSpPr/>
            <p:nvPr/>
          </p:nvSpPr>
          <p:spPr>
            <a:xfrm>
              <a:off x="2997517" y="1714500"/>
              <a:ext cx="3829050" cy="2000250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97555" y="2233642"/>
              <a:ext cx="7052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53024" y="1158082"/>
            <a:ext cx="7478079" cy="2000250"/>
            <a:chOff x="2871786" y="1714500"/>
            <a:chExt cx="7478079" cy="2000250"/>
          </a:xfrm>
        </p:grpSpPr>
        <p:sp>
          <p:nvSpPr>
            <p:cNvPr id="10" name="Oval Callout 9"/>
            <p:cNvSpPr/>
            <p:nvPr/>
          </p:nvSpPr>
          <p:spPr>
            <a:xfrm>
              <a:off x="2871786" y="1714500"/>
              <a:ext cx="5413535" cy="2000250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97555" y="2233642"/>
              <a:ext cx="7052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2" name="Picture 4" descr="Hình ảnh Câu Hỏi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667" y1="41500" x2="47917" y2="43333"/>
                        <a14:foregroundMark x1="54417" y1="39250" x2="57500" y2="40417"/>
                        <a14:foregroundMark x1="25667" y1="18833" x2="27583" y2="19917"/>
                        <a14:foregroundMark x1="28917" y1="29500" x2="29667" y2="29500"/>
                        <a14:foregroundMark x1="18667" y1="32250" x2="21750" y2="33417"/>
                        <a14:foregroundMark x1="25000" y1="43917" x2="26333" y2="45417"/>
                        <a14:foregroundMark x1="67833" y1="20917" x2="68500" y2="22500"/>
                        <a14:foregroundMark x1="65750" y1="35167" x2="67083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2996" r="24382" b="20838"/>
          <a:stretch/>
        </p:blipFill>
        <p:spPr bwMode="auto">
          <a:xfrm>
            <a:off x="-993178" y="2837120"/>
            <a:ext cx="4267266" cy="36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a Đèn ông sao truyền thống chơi Trung thu - 25 cm tại Đồ chơi Bảo Anh |  Ti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455" l="16364" r="82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8583" r="17879" b="2399"/>
          <a:stretch/>
        </p:blipFill>
        <p:spPr bwMode="auto">
          <a:xfrm>
            <a:off x="7390358" y="277972"/>
            <a:ext cx="4249943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53024" y="1158082"/>
            <a:ext cx="6037336" cy="2000250"/>
            <a:chOff x="2871786" y="1714500"/>
            <a:chExt cx="5413535" cy="2000250"/>
          </a:xfrm>
        </p:grpSpPr>
        <p:sp>
          <p:nvSpPr>
            <p:cNvPr id="4" name="Oval Callout 3"/>
            <p:cNvSpPr/>
            <p:nvPr/>
          </p:nvSpPr>
          <p:spPr>
            <a:xfrm>
              <a:off x="2871786" y="1714500"/>
              <a:ext cx="5413535" cy="2000250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40731" y="1929795"/>
              <a:ext cx="42756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" name="Picture 4" descr="Female Teachers PNG Image And Clipart Image For Free Download - Lovepik |  4003679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17" b="94044" l="9981" r="89924">
                        <a14:foregroundMark x1="62643" y1="29709" x2="57034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22746"/>
            <a:ext cx="4212002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99820" y="579401"/>
            <a:ext cx="7052310" cy="2226041"/>
            <a:chOff x="2037242" y="2062260"/>
            <a:chExt cx="7052310" cy="2226041"/>
          </a:xfrm>
        </p:grpSpPr>
        <p:sp>
          <p:nvSpPr>
            <p:cNvPr id="8" name="Oval Callout 7"/>
            <p:cNvSpPr/>
            <p:nvPr/>
          </p:nvSpPr>
          <p:spPr>
            <a:xfrm>
              <a:off x="2926574" y="2062260"/>
              <a:ext cx="5273647" cy="2226041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7242" y="2469201"/>
              <a:ext cx="70523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endPara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4" descr="Hình ảnh Câu Hỏi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667" y1="41500" x2="47917" y2="43333"/>
                        <a14:foregroundMark x1="54417" y1="39250" x2="57500" y2="40417"/>
                        <a14:foregroundMark x1="25667" y1="18833" x2="27583" y2="19917"/>
                        <a14:foregroundMark x1="28917" y1="29500" x2="29667" y2="29500"/>
                        <a14:foregroundMark x1="18667" y1="32250" x2="21750" y2="33417"/>
                        <a14:foregroundMark x1="25000" y1="43917" x2="26333" y2="45417"/>
                        <a14:foregroundMark x1="67833" y1="20917" x2="68500" y2="22500"/>
                        <a14:foregroundMark x1="65750" y1="35167" x2="67083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2996" r="24382" b="20838"/>
          <a:stretch/>
        </p:blipFill>
        <p:spPr bwMode="auto">
          <a:xfrm>
            <a:off x="-993178" y="2837120"/>
            <a:ext cx="4267266" cy="36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a Đèn ông sao truyền thống chơi Trung thu - 25 cm tại Đồ chơi Bảo Anh |  Ti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455" l="16364" r="82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8583" r="17879" b="2399"/>
          <a:stretch/>
        </p:blipFill>
        <p:spPr bwMode="auto">
          <a:xfrm>
            <a:off x="7390358" y="277972"/>
            <a:ext cx="4249943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53024" y="1158082"/>
            <a:ext cx="6037336" cy="2000250"/>
            <a:chOff x="2871786" y="1714500"/>
            <a:chExt cx="5413535" cy="2000250"/>
          </a:xfrm>
        </p:grpSpPr>
        <p:sp>
          <p:nvSpPr>
            <p:cNvPr id="4" name="Oval Callout 3"/>
            <p:cNvSpPr/>
            <p:nvPr/>
          </p:nvSpPr>
          <p:spPr>
            <a:xfrm>
              <a:off x="2871786" y="1714500"/>
              <a:ext cx="5413535" cy="2000250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40731" y="1929795"/>
              <a:ext cx="42756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8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" name="Picture 4" descr="Female Teachers PNG Image And Clipart Image For Free Download - Lovepik |  4003679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17" b="94044" l="9981" r="89924">
                        <a14:foregroundMark x1="62643" y1="29709" x2="57034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687540"/>
            <a:ext cx="4212002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83257" y="395784"/>
            <a:ext cx="7052310" cy="2226041"/>
            <a:chOff x="2037242" y="2062260"/>
            <a:chExt cx="7052310" cy="2226041"/>
          </a:xfrm>
        </p:grpSpPr>
        <p:sp>
          <p:nvSpPr>
            <p:cNvPr id="8" name="Oval Callout 7"/>
            <p:cNvSpPr/>
            <p:nvPr/>
          </p:nvSpPr>
          <p:spPr>
            <a:xfrm>
              <a:off x="2926574" y="2062260"/>
              <a:ext cx="5273647" cy="2226041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7242" y="2410790"/>
              <a:ext cx="70523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endPara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4" descr="Hình ảnh Câu Hỏi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667" y1="41500" x2="47917" y2="43333"/>
                        <a14:foregroundMark x1="54417" y1="39250" x2="57500" y2="40417"/>
                        <a14:foregroundMark x1="25667" y1="18833" x2="27583" y2="19917"/>
                        <a14:foregroundMark x1="28917" y1="29500" x2="29667" y2="29500"/>
                        <a14:foregroundMark x1="18667" y1="32250" x2="21750" y2="33417"/>
                        <a14:foregroundMark x1="25000" y1="43917" x2="26333" y2="45417"/>
                        <a14:foregroundMark x1="67833" y1="20917" x2="68500" y2="22500"/>
                        <a14:foregroundMark x1="65750" y1="35167" x2="67083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2996" r="24382" b="20838"/>
          <a:stretch/>
        </p:blipFill>
        <p:spPr bwMode="auto">
          <a:xfrm>
            <a:off x="-993178" y="2837120"/>
            <a:ext cx="4267266" cy="36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a Đèn ông sao truyền thống chơi Trung thu - 25 cm tại Đồ chơi Bảo Anh |  Ti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455" l="16364" r="82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8583" r="17879" b="2399"/>
          <a:stretch/>
        </p:blipFill>
        <p:spPr bwMode="auto">
          <a:xfrm>
            <a:off x="7390358" y="277972"/>
            <a:ext cx="4249943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53024" y="1158082"/>
            <a:ext cx="6037336" cy="2000250"/>
            <a:chOff x="2871786" y="1714500"/>
            <a:chExt cx="5413535" cy="2000250"/>
          </a:xfrm>
        </p:grpSpPr>
        <p:sp>
          <p:nvSpPr>
            <p:cNvPr id="4" name="Oval Callout 3"/>
            <p:cNvSpPr/>
            <p:nvPr/>
          </p:nvSpPr>
          <p:spPr>
            <a:xfrm>
              <a:off x="2871786" y="1714500"/>
              <a:ext cx="5413535" cy="2000250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9231" y="1953855"/>
              <a:ext cx="48445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dịp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0" name="Picture 4" descr="Hình ảnh Câu Hỏi PNG, Vector, PSD, và biểu tượng để tải về miễn phí |  pngtre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667" y1="41500" x2="47917" y2="43333"/>
                        <a14:foregroundMark x1="54417" y1="39250" x2="57500" y2="40417"/>
                        <a14:foregroundMark x1="25667" y1="18833" x2="27583" y2="19917"/>
                        <a14:foregroundMark x1="28917" y1="29500" x2="29667" y2="29500"/>
                        <a14:foregroundMark x1="18667" y1="32250" x2="21750" y2="33417"/>
                        <a14:foregroundMark x1="25000" y1="43917" x2="26333" y2="45417"/>
                        <a14:foregroundMark x1="67833" y1="20917" x2="68500" y2="22500"/>
                        <a14:foregroundMark x1="65750" y1="35167" x2="67083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2996" r="24382" b="20838"/>
          <a:stretch/>
        </p:blipFill>
        <p:spPr bwMode="auto">
          <a:xfrm>
            <a:off x="-993178" y="2837120"/>
            <a:ext cx="4267266" cy="36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emale Teachers PNG Image And Clipart Image For Free Download - Lovepik |  4003679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7" b="94044" l="9981" r="89924">
                        <a14:foregroundMark x1="62643" y1="29709" x2="57034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4909" y="1673685"/>
            <a:ext cx="4212002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73382" y="512411"/>
            <a:ext cx="9947563" cy="776062"/>
            <a:chOff x="1773382" y="512411"/>
            <a:chExt cx="9947563" cy="776062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1773382" y="512411"/>
              <a:ext cx="9809018" cy="776062"/>
            </a:xfrm>
            <a:prstGeom prst="wedgeRoundRect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73382" y="512411"/>
              <a:ext cx="9947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Thu</a:t>
              </a:r>
            </a:p>
          </p:txBody>
        </p:sp>
      </p:grpSp>
      <p:pic>
        <p:nvPicPr>
          <p:cNvPr id="2050" name="Picture 2" descr="Bạn đã hiểu hết về sự tích và ý nghĩa đèn ông sao chưa? - Joym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11" y="1673684"/>
            <a:ext cx="4083916" cy="2424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uyên bán buôn đèn trung thu, lồng đèn giá sỉ tận gố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2189019"/>
            <a:ext cx="4319556" cy="4319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emale Teachers PNG Image And Clipart Image For Free Download - Lovepik |  4003679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7" b="94044" l="9981" r="89924">
                        <a14:foregroundMark x1="62643" y1="29709" x2="57034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75854" y="2158594"/>
            <a:ext cx="4212002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073" y="189245"/>
            <a:ext cx="256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Mặt Nạ Chí Phèo - Thị Nở Trang Trí Trung Thu giá rẻ nhất tháng 12/20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2" y="2146088"/>
            <a:ext cx="2620963" cy="262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49392" y="1364017"/>
            <a:ext cx="2563091" cy="584775"/>
            <a:chOff x="3121672" y="1370270"/>
            <a:chExt cx="2563091" cy="584775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351860" y="1471484"/>
              <a:ext cx="2102717" cy="471055"/>
            </a:xfrm>
            <a:prstGeom prst="wedgeRoundRect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1672" y="1370270"/>
              <a:ext cx="25630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8" name="Picture 4" descr="Lồng đèn trung thu giá rẻ - Lồng đèn giấy hình thú - Lồng đèn giấy hình trụ  đủ kiểu dễ thương chỉ 10k/chiếc - HOA ĐĂNG ĐỨC LƯƠ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18" y="1364017"/>
            <a:ext cx="2670752" cy="2660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526018" y="543188"/>
            <a:ext cx="2563091" cy="584775"/>
            <a:chOff x="3121672" y="1370270"/>
            <a:chExt cx="2563091" cy="584775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3351860" y="1471484"/>
              <a:ext cx="2102717" cy="471055"/>
            </a:xfrm>
            <a:prstGeom prst="wedgeRoundRect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1672" y="1370270"/>
              <a:ext cx="25630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lồng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50" name="Picture 6" descr="Múa lân - sư - rồng – Wikipedia tiếng Việ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2276" r="13300" b="4526"/>
          <a:stretch/>
        </p:blipFill>
        <p:spPr bwMode="auto">
          <a:xfrm>
            <a:off x="8695601" y="1936286"/>
            <a:ext cx="2931153" cy="473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879631" y="1084039"/>
            <a:ext cx="2563091" cy="584775"/>
            <a:chOff x="3121672" y="1370270"/>
            <a:chExt cx="2563091" cy="584775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351860" y="1471484"/>
              <a:ext cx="2102717" cy="471055"/>
            </a:xfrm>
            <a:prstGeom prst="wedgeRoundRect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1672" y="1370270"/>
              <a:ext cx="25630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Lân</a:t>
              </a:r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6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6270" y="400050"/>
            <a:ext cx="705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củng cố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8655" y="1274411"/>
            <a:ext cx="4239490" cy="776062"/>
            <a:chOff x="1773382" y="512411"/>
            <a:chExt cx="9947563" cy="776062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773382" y="512411"/>
              <a:ext cx="9809018" cy="776062"/>
            </a:xfrm>
            <a:prstGeom prst="wedgeRoundRect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3382" y="512411"/>
              <a:ext cx="9947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TC 1: Ai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khéo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93272" y="2340059"/>
            <a:ext cx="9573492" cy="15101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44059" y="4238615"/>
            <a:ext cx="5503882" cy="776062"/>
            <a:chOff x="1773382" y="512411"/>
            <a:chExt cx="9947563" cy="776062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1773382" y="512411"/>
              <a:ext cx="9809018" cy="776062"/>
            </a:xfrm>
            <a:prstGeom prst="wedgeRoundRect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73382" y="599012"/>
              <a:ext cx="9947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TC 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Rước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89204" y="5464901"/>
            <a:ext cx="6774873" cy="856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164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8</cp:revision>
  <dcterms:created xsi:type="dcterms:W3CDTF">2024-01-08T08:29:24Z</dcterms:created>
  <dcterms:modified xsi:type="dcterms:W3CDTF">2024-01-29T04:06:26Z</dcterms:modified>
</cp:coreProperties>
</file>