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63" r:id="rId11"/>
    <p:sldId id="262" r:id="rId12"/>
    <p:sldId id="265" r:id="rId13"/>
  </p:sldIdLst>
  <p:sldSz cx="18288000" cy="10287000"/>
  <p:notesSz cx="6858000" cy="9144000"/>
  <p:embeddedFontLst>
    <p:embeddedFont>
      <p:font typeface="Jua" panose="020B0604020202020204" charset="-12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05A"/>
    <a:srgbClr val="FF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0" d="100"/>
          <a:sy n="10" d="100"/>
        </p:scale>
        <p:origin x="2904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1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16.jpg"/><Relationship Id="rId4" Type="http://schemas.openxmlformats.org/officeDocument/2006/relationships/image" Target="../media/image3.svg"/><Relationship Id="rId9" Type="http://schemas.openxmlformats.org/officeDocument/2006/relationships/image" Target="../media/image15.jp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jp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5.jp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6524523">
            <a:off x="-4338509" y="450843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62934">
            <a:off x="13230685" y="540699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64357" y="571500"/>
            <a:ext cx="16497300" cy="9271184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219200" y="-554535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44600" y="-243987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686800" y="9090322"/>
            <a:ext cx="4659849" cy="1893915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773400" y="-42601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60008" y="6892154"/>
            <a:ext cx="6181410" cy="76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33"/>
              </a:lnSpc>
              <a:spcBef>
                <a:spcPct val="0"/>
              </a:spcBef>
            </a:pPr>
            <a:r>
              <a:rPr lang="en-US" sz="3583" spc="1074">
                <a:solidFill>
                  <a:srgbClr val="FFEEC8"/>
                </a:solidFill>
                <a:latin typeface="Jua Bold"/>
              </a:rPr>
              <a:t>Weather Theme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758872" y="674683"/>
            <a:ext cx="12770256" cy="803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XÃ VĨNH QUỲNH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4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4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rgbClr val="D72103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Cô và mẹ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vi-VN" sz="3600" b="1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ln w="0"/>
              <a:solidFill>
                <a:srgbClr val="44546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29" y="2640751"/>
            <a:ext cx="2078755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66745" y="-357992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2158" y="7433458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05919" y="-996167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034853" flipV="1">
            <a:off x="2404904" y="368323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34853" flipV="1">
            <a:off x="-2273849" y="-319942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3" y="8211629"/>
                </a:lnTo>
                <a:lnTo>
                  <a:pt x="9386333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034853" flipV="1">
            <a:off x="13594833" y="-1712858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69424" y="2015845"/>
            <a:ext cx="10687822" cy="2573881"/>
            <a:chOff x="0" y="0"/>
            <a:chExt cx="344064" cy="338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4064" cy="338843"/>
            </a:xfrm>
            <a:custGeom>
              <a:avLst/>
              <a:gdLst/>
              <a:ahLst/>
              <a:cxnLst/>
              <a:rect l="l" t="t" r="r" b="b"/>
              <a:pathLst>
                <a:path w="344064" h="338843">
                  <a:moveTo>
                    <a:pt x="169421" y="0"/>
                  </a:moveTo>
                  <a:lnTo>
                    <a:pt x="174643" y="0"/>
                  </a:lnTo>
                  <a:cubicBezTo>
                    <a:pt x="268212" y="0"/>
                    <a:pt x="344064" y="75853"/>
                    <a:pt x="344064" y="169421"/>
                  </a:cubicBezTo>
                  <a:lnTo>
                    <a:pt x="344064" y="169421"/>
                  </a:lnTo>
                  <a:cubicBezTo>
                    <a:pt x="344064" y="214355"/>
                    <a:pt x="326214" y="257448"/>
                    <a:pt x="294442" y="289221"/>
                  </a:cubicBezTo>
                  <a:cubicBezTo>
                    <a:pt x="262669" y="320993"/>
                    <a:pt x="219576" y="338843"/>
                    <a:pt x="174643" y="338843"/>
                  </a:cubicBezTo>
                  <a:lnTo>
                    <a:pt x="169421" y="338843"/>
                  </a:lnTo>
                  <a:cubicBezTo>
                    <a:pt x="75853" y="338843"/>
                    <a:pt x="0" y="262990"/>
                    <a:pt x="0" y="169421"/>
                  </a:cubicBezTo>
                  <a:lnTo>
                    <a:pt x="0" y="169421"/>
                  </a:lnTo>
                  <a:cubicBezTo>
                    <a:pt x="0" y="75853"/>
                    <a:pt x="75853" y="0"/>
                    <a:pt x="169421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44064" cy="367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>
            <a:off x="-2299418" y="7871608"/>
            <a:ext cx="6034949" cy="2452801"/>
          </a:xfrm>
          <a:custGeom>
            <a:avLst/>
            <a:gdLst/>
            <a:ahLst/>
            <a:cxnLst/>
            <a:rect l="l" t="t" r="r" b="b"/>
            <a:pathLst>
              <a:path w="6034949" h="2452801">
                <a:moveTo>
                  <a:pt x="6034950" y="0"/>
                </a:moveTo>
                <a:lnTo>
                  <a:pt x="0" y="0"/>
                </a:lnTo>
                <a:lnTo>
                  <a:pt x="0" y="2452801"/>
                </a:lnTo>
                <a:lnTo>
                  <a:pt x="6034950" y="2452801"/>
                </a:lnTo>
                <a:lnTo>
                  <a:pt x="60349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134635" y="172290"/>
            <a:ext cx="6338701" cy="2576256"/>
          </a:xfrm>
          <a:custGeom>
            <a:avLst/>
            <a:gdLst/>
            <a:ahLst/>
            <a:cxnLst/>
            <a:rect l="l" t="t" r="r" b="b"/>
            <a:pathLst>
              <a:path w="6338701" h="2576256">
                <a:moveTo>
                  <a:pt x="0" y="0"/>
                </a:moveTo>
                <a:lnTo>
                  <a:pt x="6338701" y="0"/>
                </a:lnTo>
                <a:lnTo>
                  <a:pt x="6338701" y="2576256"/>
                </a:lnTo>
                <a:lnTo>
                  <a:pt x="0" y="2576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051433" y="8202104"/>
            <a:ext cx="5013047" cy="2037467"/>
          </a:xfrm>
          <a:custGeom>
            <a:avLst/>
            <a:gdLst/>
            <a:ahLst/>
            <a:cxnLst/>
            <a:rect l="l" t="t" r="r" b="b"/>
            <a:pathLst>
              <a:path w="5013047" h="2037467">
                <a:moveTo>
                  <a:pt x="0" y="0"/>
                </a:moveTo>
                <a:lnTo>
                  <a:pt x="5013047" y="0"/>
                </a:lnTo>
                <a:lnTo>
                  <a:pt x="5013047" y="2037467"/>
                </a:lnTo>
                <a:lnTo>
                  <a:pt x="0" y="2037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857385" flipH="1">
            <a:off x="2306407" y="778489"/>
            <a:ext cx="1448112" cy="1363858"/>
          </a:xfrm>
          <a:custGeom>
            <a:avLst/>
            <a:gdLst/>
            <a:ahLst/>
            <a:cxnLst/>
            <a:rect l="l" t="t" r="r" b="b"/>
            <a:pathLst>
              <a:path w="1448112" h="1363858">
                <a:moveTo>
                  <a:pt x="1448111" y="0"/>
                </a:moveTo>
                <a:lnTo>
                  <a:pt x="0" y="0"/>
                </a:lnTo>
                <a:lnTo>
                  <a:pt x="0" y="1363858"/>
                </a:lnTo>
                <a:lnTo>
                  <a:pt x="1448111" y="1363858"/>
                </a:lnTo>
                <a:lnTo>
                  <a:pt x="144811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857385">
            <a:off x="7612783" y="8238527"/>
            <a:ext cx="1782447" cy="1678741"/>
          </a:xfrm>
          <a:custGeom>
            <a:avLst/>
            <a:gdLst/>
            <a:ahLst/>
            <a:cxnLst/>
            <a:rect l="l" t="t" r="r" b="b"/>
            <a:pathLst>
              <a:path w="1782447" h="1678741">
                <a:moveTo>
                  <a:pt x="0" y="0"/>
                </a:moveTo>
                <a:lnTo>
                  <a:pt x="1782448" y="0"/>
                </a:lnTo>
                <a:lnTo>
                  <a:pt x="1782448" y="1678741"/>
                </a:lnTo>
                <a:lnTo>
                  <a:pt x="0" y="16787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4"/>
          <p:cNvSpPr txBox="1"/>
          <p:nvPr/>
        </p:nvSpPr>
        <p:spPr>
          <a:xfrm>
            <a:off x="6409733" y="2623849"/>
            <a:ext cx="8213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chemeClr val="bg1"/>
                </a:solidFill>
                <a:latin typeface="+mj-lt"/>
              </a:rPr>
              <a:t>Trẻ đọc thơ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2999798" y="-52571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9934546" y="648605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698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563787" y="8031900"/>
            <a:ext cx="6034949" cy="2452801"/>
          </a:xfrm>
          <a:custGeom>
            <a:avLst/>
            <a:gdLst/>
            <a:ahLst/>
            <a:cxnLst/>
            <a:rect l="l" t="t" r="r" b="b"/>
            <a:pathLst>
              <a:path w="6034949" h="2452801">
                <a:moveTo>
                  <a:pt x="6034949" y="0"/>
                </a:moveTo>
                <a:lnTo>
                  <a:pt x="0" y="0"/>
                </a:lnTo>
                <a:lnTo>
                  <a:pt x="0" y="2452800"/>
                </a:lnTo>
                <a:lnTo>
                  <a:pt x="6034949" y="2452800"/>
                </a:lnTo>
                <a:lnTo>
                  <a:pt x="60349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3329519" y="-635682"/>
            <a:ext cx="7893306" cy="3208098"/>
          </a:xfrm>
          <a:custGeom>
            <a:avLst/>
            <a:gdLst/>
            <a:ahLst/>
            <a:cxnLst/>
            <a:rect l="l" t="t" r="r" b="b"/>
            <a:pathLst>
              <a:path w="7893306" h="3208098">
                <a:moveTo>
                  <a:pt x="7893306" y="0"/>
                </a:moveTo>
                <a:lnTo>
                  <a:pt x="0" y="0"/>
                </a:lnTo>
                <a:lnTo>
                  <a:pt x="0" y="3208098"/>
                </a:lnTo>
                <a:lnTo>
                  <a:pt x="7893306" y="3208098"/>
                </a:lnTo>
                <a:lnTo>
                  <a:pt x="789330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94527" y="143295"/>
            <a:ext cx="7269590" cy="2954600"/>
          </a:xfrm>
          <a:custGeom>
            <a:avLst/>
            <a:gdLst/>
            <a:ahLst/>
            <a:cxnLst/>
            <a:rect l="l" t="t" r="r" b="b"/>
            <a:pathLst>
              <a:path w="7269590" h="2954600">
                <a:moveTo>
                  <a:pt x="0" y="0"/>
                </a:moveTo>
                <a:lnTo>
                  <a:pt x="7269590" y="0"/>
                </a:lnTo>
                <a:lnTo>
                  <a:pt x="7269590" y="2954600"/>
                </a:lnTo>
                <a:lnTo>
                  <a:pt x="0" y="295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821641" y="1898459"/>
            <a:ext cx="8952381" cy="13708685"/>
          </a:xfrm>
          <a:custGeom>
            <a:avLst/>
            <a:gdLst/>
            <a:ahLst/>
            <a:cxnLst/>
            <a:rect l="l" t="t" r="r" b="b"/>
            <a:pathLst>
              <a:path w="8952381" h="13708685">
                <a:moveTo>
                  <a:pt x="0" y="0"/>
                </a:moveTo>
                <a:lnTo>
                  <a:pt x="8952381" y="0"/>
                </a:lnTo>
                <a:lnTo>
                  <a:pt x="8952381" y="13708685"/>
                </a:lnTo>
                <a:lnTo>
                  <a:pt x="0" y="13708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4435" y="6489579"/>
            <a:ext cx="6178786" cy="9461509"/>
          </a:xfrm>
          <a:custGeom>
            <a:avLst/>
            <a:gdLst/>
            <a:ahLst/>
            <a:cxnLst/>
            <a:rect l="l" t="t" r="r" b="b"/>
            <a:pathLst>
              <a:path w="6178786" h="9461509">
                <a:moveTo>
                  <a:pt x="0" y="0"/>
                </a:moveTo>
                <a:lnTo>
                  <a:pt x="6178786" y="0"/>
                </a:lnTo>
                <a:lnTo>
                  <a:pt x="6178786" y="9461509"/>
                </a:lnTo>
                <a:lnTo>
                  <a:pt x="0" y="9461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756639" y="2465637"/>
            <a:ext cx="12107796" cy="2872378"/>
            <a:chOff x="0" y="0"/>
            <a:chExt cx="1719865" cy="333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9865" cy="333346"/>
            </a:xfrm>
            <a:custGeom>
              <a:avLst/>
              <a:gdLst/>
              <a:ahLst/>
              <a:cxnLst/>
              <a:rect l="l" t="t" r="r" b="b"/>
              <a:pathLst>
                <a:path w="1719865" h="333346">
                  <a:moveTo>
                    <a:pt x="60464" y="0"/>
                  </a:moveTo>
                  <a:lnTo>
                    <a:pt x="1659401" y="0"/>
                  </a:lnTo>
                  <a:cubicBezTo>
                    <a:pt x="1692794" y="0"/>
                    <a:pt x="1719865" y="27071"/>
                    <a:pt x="1719865" y="60464"/>
                  </a:cubicBezTo>
                  <a:lnTo>
                    <a:pt x="1719865" y="272882"/>
                  </a:lnTo>
                  <a:cubicBezTo>
                    <a:pt x="1719865" y="288918"/>
                    <a:pt x="1713495" y="304297"/>
                    <a:pt x="1702156" y="315636"/>
                  </a:cubicBezTo>
                  <a:cubicBezTo>
                    <a:pt x="1690816" y="326976"/>
                    <a:pt x="1675437" y="333346"/>
                    <a:pt x="1659401" y="333346"/>
                  </a:cubicBezTo>
                  <a:lnTo>
                    <a:pt x="60464" y="333346"/>
                  </a:lnTo>
                  <a:cubicBezTo>
                    <a:pt x="44428" y="333346"/>
                    <a:pt x="29049" y="326976"/>
                    <a:pt x="17710" y="315636"/>
                  </a:cubicBezTo>
                  <a:cubicBezTo>
                    <a:pt x="6370" y="304297"/>
                    <a:pt x="0" y="288918"/>
                    <a:pt x="0" y="272882"/>
                  </a:cubicBezTo>
                  <a:lnTo>
                    <a:pt x="0" y="60464"/>
                  </a:lnTo>
                  <a:cubicBezTo>
                    <a:pt x="0" y="44428"/>
                    <a:pt x="6370" y="29049"/>
                    <a:pt x="17710" y="17710"/>
                  </a:cubicBezTo>
                  <a:cubicBezTo>
                    <a:pt x="29049" y="6370"/>
                    <a:pt x="44428" y="0"/>
                    <a:pt x="60464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719865" cy="361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504435" y="5460998"/>
            <a:ext cx="4666526" cy="85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4811" spc="721" dirty="0">
                <a:solidFill>
                  <a:srgbClr val="FFEEC8"/>
                </a:solidFill>
                <a:latin typeface="Jua"/>
              </a:rPr>
              <a:t>TEE</a:t>
            </a:r>
          </a:p>
        </p:txBody>
      </p:sp>
      <p:sp>
        <p:nvSpPr>
          <p:cNvPr id="18" name="Freeform 18"/>
          <p:cNvSpPr/>
          <p:nvPr/>
        </p:nvSpPr>
        <p:spPr>
          <a:xfrm rot="-1160400" flipH="1">
            <a:off x="7775870" y="4378346"/>
            <a:ext cx="1523509" cy="1434868"/>
          </a:xfrm>
          <a:custGeom>
            <a:avLst/>
            <a:gdLst/>
            <a:ahLst/>
            <a:cxnLst/>
            <a:rect l="l" t="t" r="r" b="b"/>
            <a:pathLst>
              <a:path w="1523509" h="1434868">
                <a:moveTo>
                  <a:pt x="1523508" y="0"/>
                </a:moveTo>
                <a:lnTo>
                  <a:pt x="0" y="0"/>
                </a:lnTo>
                <a:lnTo>
                  <a:pt x="0" y="1434868"/>
                </a:lnTo>
                <a:lnTo>
                  <a:pt x="1523508" y="1434868"/>
                </a:lnTo>
                <a:lnTo>
                  <a:pt x="152350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41949">
            <a:off x="12213887" y="7444658"/>
            <a:ext cx="1247037" cy="1174482"/>
          </a:xfrm>
          <a:custGeom>
            <a:avLst/>
            <a:gdLst/>
            <a:ahLst/>
            <a:cxnLst/>
            <a:rect l="l" t="t" r="r" b="b"/>
            <a:pathLst>
              <a:path w="1247037" h="1174482">
                <a:moveTo>
                  <a:pt x="0" y="0"/>
                </a:moveTo>
                <a:lnTo>
                  <a:pt x="1247037" y="0"/>
                </a:lnTo>
                <a:lnTo>
                  <a:pt x="1247037" y="1174483"/>
                </a:lnTo>
                <a:lnTo>
                  <a:pt x="0" y="11744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/>
          <p:cNvSpPr txBox="1"/>
          <p:nvPr/>
        </p:nvSpPr>
        <p:spPr>
          <a:xfrm>
            <a:off x="3075322" y="3157478"/>
            <a:ext cx="12423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bg1"/>
                </a:solidFill>
                <a:latin typeface="+mj-lt"/>
              </a:rPr>
              <a:t>Kết thúc, nhận xét giờ học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0215" y="3371393"/>
            <a:ext cx="10313266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99"/>
              </a:lnSpc>
            </a:pPr>
            <a:r>
              <a:rPr lang="en-US" sz="13200" dirty="0">
                <a:solidFill>
                  <a:srgbClr val="F9705A"/>
                </a:solidFill>
                <a:latin typeface="Jua Bold"/>
              </a:rPr>
              <a:t>THANK YOU</a:t>
            </a:r>
          </a:p>
          <a:p>
            <a:pPr algn="ctr">
              <a:lnSpc>
                <a:spcPts val="12099"/>
              </a:lnSpc>
            </a:pPr>
            <a:r>
              <a:rPr lang="en-US" sz="13200" dirty="0">
                <a:solidFill>
                  <a:srgbClr val="F9705A"/>
                </a:solidFill>
                <a:latin typeface="Jua Bold"/>
              </a:rPr>
              <a:t>for</a:t>
            </a:r>
          </a:p>
          <a:p>
            <a:pPr marL="0" lvl="0" indent="0" algn="ctr">
              <a:lnSpc>
                <a:spcPts val="12099"/>
              </a:lnSpc>
            </a:pPr>
            <a:r>
              <a:rPr lang="en-US" sz="13200" dirty="0">
                <a:solidFill>
                  <a:srgbClr val="F9705A"/>
                </a:solidFill>
                <a:latin typeface="Jua Bold"/>
              </a:rPr>
              <a:t>watching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-922290" y="7754130"/>
            <a:ext cx="9323464" cy="378936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7934307" y="-309851"/>
            <a:ext cx="7271573" cy="2955405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2602577" y="1273502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6226957" y="6017227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721647" y="1890973"/>
            <a:ext cx="5871919" cy="14951645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21104" flipH="1">
            <a:off x="-14469" y="665561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3459">
            <a:off x="4390507" y="413009"/>
            <a:ext cx="1827303" cy="1720987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044451">
            <a:off x="-4061896" y="-3851353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54000" y="-625834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14381" y="8042643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2642723" y="8207973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86422" y="-9333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13459" flipH="1">
            <a:off x="342915" y="293668"/>
            <a:ext cx="2413474" cy="2273054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2413474" y="0"/>
                </a:moveTo>
                <a:lnTo>
                  <a:pt x="0" y="0"/>
                </a:lnTo>
                <a:lnTo>
                  <a:pt x="0" y="2273054"/>
                </a:lnTo>
                <a:lnTo>
                  <a:pt x="2413474" y="2273054"/>
                </a:lnTo>
                <a:lnTo>
                  <a:pt x="24134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843573">
            <a:off x="13898379" y="6449108"/>
            <a:ext cx="2413474" cy="2273054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0" y="0"/>
                </a:moveTo>
                <a:lnTo>
                  <a:pt x="2413474" y="0"/>
                </a:lnTo>
                <a:lnTo>
                  <a:pt x="2413474" y="2273054"/>
                </a:lnTo>
                <a:lnTo>
                  <a:pt x="0" y="2273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/>
          <p:cNvSpPr txBox="1"/>
          <p:nvPr/>
        </p:nvSpPr>
        <p:spPr>
          <a:xfrm>
            <a:off x="6637513" y="1134050"/>
            <a:ext cx="723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Mục đích- yêu cầu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0795" y="1773346"/>
            <a:ext cx="151110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sz="3600" b="0" i="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biết tên bài thơ "Cô và mẹ", biết tên tác giả bài thơ "Trần Quốc Toàn”.</a:t>
            </a: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hiểu nội dung bài thơ: Bài thơ nói về 1 em bé ngoan biết chào cô, chào mẹ và em bé rất yêu thương mẹ và cô giáo, cô giáo như người mẹ thứ hai mỗi khi bé ở bên.</a:t>
            </a:r>
          </a:p>
          <a:p>
            <a:r>
              <a:rPr lang="vi-VN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sz="3600" b="0" i="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có kỹ năng quan sát và ghi nhớ.</a:t>
            </a: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trả lời câu hỏi của cô to, rõ ràng.</a:t>
            </a: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đọc được bài thơ với sự giúp đỡ của cô giáo.</a:t>
            </a:r>
          </a:p>
          <a:p>
            <a:r>
              <a:rPr lang="vi-VN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3. Thái độ:</a:t>
            </a:r>
            <a:endParaRPr lang="vi-VN" sz="3600" b="0" i="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Trẻ hứng thú trong hoạt động</a:t>
            </a:r>
          </a:p>
          <a:p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 Trẻ lắng nghe cô đọc thơ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9503470">
            <a:off x="14044118" y="246848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676400" y="829502"/>
            <a:ext cx="15582900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461796">
            <a:off x="-3360806" y="-213178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-2358704" y="7650240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-3008460" y="-64545"/>
            <a:ext cx="7314444" cy="2972830"/>
          </a:xfrm>
          <a:custGeom>
            <a:avLst/>
            <a:gdLst/>
            <a:ahLst/>
            <a:cxnLst/>
            <a:rect l="l" t="t" r="r" b="b"/>
            <a:pathLst>
              <a:path w="7314444" h="2972830">
                <a:moveTo>
                  <a:pt x="7314445" y="2972830"/>
                </a:moveTo>
                <a:lnTo>
                  <a:pt x="0" y="2972830"/>
                </a:lnTo>
                <a:lnTo>
                  <a:pt x="0" y="0"/>
                </a:lnTo>
                <a:lnTo>
                  <a:pt x="7314445" y="0"/>
                </a:lnTo>
                <a:lnTo>
                  <a:pt x="7314445" y="29728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533827" y="7842334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376504" y="-402232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0" y="0"/>
                </a:moveTo>
                <a:lnTo>
                  <a:pt x="6014933" y="0"/>
                </a:lnTo>
                <a:lnTo>
                  <a:pt x="6014933" y="2444666"/>
                </a:lnTo>
                <a:lnTo>
                  <a:pt x="0" y="244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100370" y="6822130"/>
            <a:ext cx="6027719" cy="79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31"/>
              </a:lnSpc>
              <a:spcBef>
                <a:spcPct val="0"/>
              </a:spcBef>
            </a:pPr>
            <a:r>
              <a:rPr lang="en-US" sz="3706" u="none" dirty="0">
                <a:solidFill>
                  <a:srgbClr val="FFEEC8"/>
                </a:solidFill>
                <a:latin typeface="Jua Bold"/>
              </a:rPr>
              <a:t>LET'S GET STARTED!</a:t>
            </a:r>
          </a:p>
        </p:txBody>
      </p:sp>
      <p:sp>
        <p:nvSpPr>
          <p:cNvPr id="21" name="Freeform 16"/>
          <p:cNvSpPr/>
          <p:nvPr/>
        </p:nvSpPr>
        <p:spPr>
          <a:xfrm flipH="1">
            <a:off x="235260" y="2458613"/>
            <a:ext cx="5212563" cy="7892932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7" b="99012" l="9319" r="99642">
                          <a14:foregroundMark x1="88530" y1="94815" x2="72401" y2="99012"/>
                          <a14:foregroundMark x1="73835" y1="92593" x2="58065" y2="97778"/>
                          <a14:foregroundMark x1="69892" y1="44444" x2="60932" y2="59506"/>
                          <a14:backgroundMark x1="51613" y1="8395" x2="49821" y2="32593"/>
                          <a14:backgroundMark x1="32975" y1="34074" x2="10394" y2="33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22" name="AutoShape 2" descr="blob:https://chat.zalo.me/1dcd48ee-bec4-41b7-80dc-5cd9dbab2b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AutoShape 4" descr="blob:https://chat.zalo.me/1dcd48ee-bec4-41b7-80dc-5cd9dbab2b4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6" name="Group 25"/>
          <p:cNvGrpSpPr/>
          <p:nvPr/>
        </p:nvGrpSpPr>
        <p:grpSpPr>
          <a:xfrm>
            <a:off x="4539182" y="3007978"/>
            <a:ext cx="10980831" cy="5788983"/>
            <a:chOff x="4819370" y="3083590"/>
            <a:chExt cx="10980831" cy="578898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3" r="10234"/>
            <a:stretch/>
          </p:blipFill>
          <p:spPr>
            <a:xfrm>
              <a:off x="4819370" y="3083590"/>
              <a:ext cx="10980831" cy="5788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39" t="73713" r="11275" b="14440"/>
            <a:stretch/>
          </p:blipFill>
          <p:spPr>
            <a:xfrm>
              <a:off x="7757235" y="8017887"/>
              <a:ext cx="8010291" cy="8209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5447823" y="1409700"/>
            <a:ext cx="9903989" cy="1371600"/>
            <a:chOff x="5447823" y="1409700"/>
            <a:chExt cx="9903989" cy="1371600"/>
          </a:xfrm>
        </p:grpSpPr>
        <p:sp>
          <p:nvSpPr>
            <p:cNvPr id="27" name="Rounded Rectangle 26"/>
            <p:cNvSpPr/>
            <p:nvPr/>
          </p:nvSpPr>
          <p:spPr>
            <a:xfrm>
              <a:off x="5447823" y="1409700"/>
              <a:ext cx="9182577" cy="1371600"/>
            </a:xfrm>
            <a:prstGeom prst="roundRect">
              <a:avLst/>
            </a:prstGeom>
            <a:solidFill>
              <a:srgbClr val="FFB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65012" y="1659208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Cô có bức tranh gì đây?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8037382">
            <a:off x="-2537478" y="618118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91266">
            <a:off x="13884636" y="-174544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769534" y="157445"/>
            <a:ext cx="6714921" cy="2729164"/>
          </a:xfrm>
          <a:custGeom>
            <a:avLst/>
            <a:gdLst/>
            <a:ahLst/>
            <a:cxnLst/>
            <a:rect l="l" t="t" r="r" b="b"/>
            <a:pathLst>
              <a:path w="6714921" h="2729164">
                <a:moveTo>
                  <a:pt x="0" y="0"/>
                </a:moveTo>
                <a:lnTo>
                  <a:pt x="6714922" y="0"/>
                </a:lnTo>
                <a:lnTo>
                  <a:pt x="6714922" y="2729164"/>
                </a:lnTo>
                <a:lnTo>
                  <a:pt x="0" y="2729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803872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12928" flipH="1">
            <a:off x="5506233" y="126469"/>
            <a:ext cx="1611761" cy="1517986"/>
          </a:xfrm>
          <a:custGeom>
            <a:avLst/>
            <a:gdLst/>
            <a:ahLst/>
            <a:cxnLst/>
            <a:rect l="l" t="t" r="r" b="b"/>
            <a:pathLst>
              <a:path w="1611761" h="1517986">
                <a:moveTo>
                  <a:pt x="1611761" y="0"/>
                </a:moveTo>
                <a:lnTo>
                  <a:pt x="0" y="0"/>
                </a:lnTo>
                <a:lnTo>
                  <a:pt x="0" y="1517986"/>
                </a:lnTo>
                <a:lnTo>
                  <a:pt x="1611761" y="1517986"/>
                </a:lnTo>
                <a:lnTo>
                  <a:pt x="161176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46237">
            <a:off x="15700727" y="1413320"/>
            <a:ext cx="1017774" cy="958558"/>
          </a:xfrm>
          <a:custGeom>
            <a:avLst/>
            <a:gdLst/>
            <a:ahLst/>
            <a:cxnLst/>
            <a:rect l="l" t="t" r="r" b="b"/>
            <a:pathLst>
              <a:path w="1017774" h="958558">
                <a:moveTo>
                  <a:pt x="0" y="0"/>
                </a:moveTo>
                <a:lnTo>
                  <a:pt x="1017773" y="0"/>
                </a:lnTo>
                <a:lnTo>
                  <a:pt x="1017773" y="958558"/>
                </a:lnTo>
                <a:lnTo>
                  <a:pt x="0" y="9585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7095729" y="1942361"/>
            <a:ext cx="844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bg1"/>
                </a:solidFill>
                <a:latin typeface="+mj-lt"/>
              </a:rPr>
              <a:t>Cô đọc thơ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57722" y="1743852"/>
            <a:ext cx="9974799" cy="1705640"/>
            <a:chOff x="5557722" y="1743852"/>
            <a:chExt cx="9974799" cy="1705640"/>
          </a:xfrm>
        </p:grpSpPr>
        <p:sp>
          <p:nvSpPr>
            <p:cNvPr id="16" name="Rounded Rectangle 15"/>
            <p:cNvSpPr/>
            <p:nvPr/>
          </p:nvSpPr>
          <p:spPr>
            <a:xfrm>
              <a:off x="5557722" y="1743852"/>
              <a:ext cx="7327915" cy="1705640"/>
            </a:xfrm>
            <a:prstGeom prst="roundRect">
              <a:avLst/>
            </a:prstGeom>
            <a:solidFill>
              <a:srgbClr val="FFB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88" y="1943510"/>
              <a:ext cx="8445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b="1" dirty="0">
                  <a:solidFill>
                    <a:schemeClr val="bg1"/>
                  </a:solidFill>
                  <a:latin typeface="+mj-lt"/>
                </a:rPr>
                <a:t>Cô đọc thơ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8037382">
            <a:off x="-2537478" y="618118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91266">
            <a:off x="13884636" y="-174544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4415" y="1028700"/>
            <a:ext cx="17794985" cy="8991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769534" y="157445"/>
            <a:ext cx="6714921" cy="2729164"/>
          </a:xfrm>
          <a:custGeom>
            <a:avLst/>
            <a:gdLst/>
            <a:ahLst/>
            <a:cxnLst/>
            <a:rect l="l" t="t" r="r" b="b"/>
            <a:pathLst>
              <a:path w="6714921" h="2729164">
                <a:moveTo>
                  <a:pt x="0" y="0"/>
                </a:moveTo>
                <a:lnTo>
                  <a:pt x="6714922" y="0"/>
                </a:lnTo>
                <a:lnTo>
                  <a:pt x="6714922" y="2729164"/>
                </a:lnTo>
                <a:lnTo>
                  <a:pt x="0" y="2729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803872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12928" flipH="1">
            <a:off x="5506233" y="126469"/>
            <a:ext cx="1611761" cy="1517986"/>
          </a:xfrm>
          <a:custGeom>
            <a:avLst/>
            <a:gdLst/>
            <a:ahLst/>
            <a:cxnLst/>
            <a:rect l="l" t="t" r="r" b="b"/>
            <a:pathLst>
              <a:path w="1611761" h="1517986">
                <a:moveTo>
                  <a:pt x="1611761" y="0"/>
                </a:moveTo>
                <a:lnTo>
                  <a:pt x="0" y="0"/>
                </a:lnTo>
                <a:lnTo>
                  <a:pt x="0" y="1517986"/>
                </a:lnTo>
                <a:lnTo>
                  <a:pt x="1611761" y="1517986"/>
                </a:lnTo>
                <a:lnTo>
                  <a:pt x="161176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46237">
            <a:off x="15700727" y="1413320"/>
            <a:ext cx="1017774" cy="958558"/>
          </a:xfrm>
          <a:custGeom>
            <a:avLst/>
            <a:gdLst/>
            <a:ahLst/>
            <a:cxnLst/>
            <a:rect l="l" t="t" r="r" b="b"/>
            <a:pathLst>
              <a:path w="1017774" h="958558">
                <a:moveTo>
                  <a:pt x="0" y="0"/>
                </a:moveTo>
                <a:lnTo>
                  <a:pt x="1017773" y="0"/>
                </a:lnTo>
                <a:lnTo>
                  <a:pt x="1017773" y="958558"/>
                </a:lnTo>
                <a:lnTo>
                  <a:pt x="0" y="9585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7113306" y="1559126"/>
            <a:ext cx="844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bg1"/>
                </a:solidFill>
                <a:latin typeface="+mj-lt"/>
              </a:rPr>
              <a:t>Cô đọc thơ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89614" y="1319140"/>
            <a:ext cx="9914219" cy="1315633"/>
            <a:chOff x="5389614" y="1319136"/>
            <a:chExt cx="9914219" cy="1705658"/>
          </a:xfrm>
        </p:grpSpPr>
        <p:sp>
          <p:nvSpPr>
            <p:cNvPr id="16" name="Rounded Rectangle 15"/>
            <p:cNvSpPr/>
            <p:nvPr/>
          </p:nvSpPr>
          <p:spPr>
            <a:xfrm>
              <a:off x="5389614" y="1319154"/>
              <a:ext cx="7327915" cy="1705640"/>
            </a:xfrm>
            <a:prstGeom prst="roundRect">
              <a:avLst/>
            </a:prstGeom>
            <a:solidFill>
              <a:srgbClr val="FFB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1319136"/>
              <a:ext cx="8445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b="1" dirty="0">
                  <a:solidFill>
                    <a:schemeClr val="bg1"/>
                  </a:solidFill>
                  <a:latin typeface="+mj-lt"/>
                </a:rPr>
                <a:t>Cô và mẹ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99024" y="2827092"/>
            <a:ext cx="13013773" cy="6671267"/>
            <a:chOff x="2791608" y="2938638"/>
            <a:chExt cx="11260525" cy="5704836"/>
          </a:xfrm>
        </p:grpSpPr>
        <p:grpSp>
          <p:nvGrpSpPr>
            <p:cNvPr id="25" name="Group 24"/>
            <p:cNvGrpSpPr/>
            <p:nvPr/>
          </p:nvGrpSpPr>
          <p:grpSpPr>
            <a:xfrm>
              <a:off x="2791608" y="2938638"/>
              <a:ext cx="10023064" cy="5704836"/>
              <a:chOff x="2791608" y="2938638"/>
              <a:chExt cx="10023064" cy="570483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1" t="-599" r="9848" b="599"/>
              <a:stretch/>
            </p:blipFill>
            <p:spPr>
              <a:xfrm>
                <a:off x="2791608" y="2938638"/>
                <a:ext cx="10023064" cy="57048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28" t="45699" r="35799" b="45363"/>
              <a:stretch/>
            </p:blipFill>
            <p:spPr>
              <a:xfrm>
                <a:off x="5824742" y="4384997"/>
                <a:ext cx="3572870" cy="11094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606300" y="3966212"/>
              <a:ext cx="8445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b="1" dirty="0">
                  <a:solidFill>
                    <a:srgbClr val="C00000"/>
                  </a:solidFill>
                  <a:latin typeface="+mj-lt"/>
                </a:rPr>
                <a:t>Cô và mẹ 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9" r="9091" b="-229"/>
          <a:stretch/>
        </p:blipFill>
        <p:spPr>
          <a:xfrm>
            <a:off x="2701196" y="2872951"/>
            <a:ext cx="12239047" cy="690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r="8871"/>
          <a:stretch/>
        </p:blipFill>
        <p:spPr>
          <a:xfrm>
            <a:off x="2633712" y="2778582"/>
            <a:ext cx="12374013" cy="697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8661"/>
          <a:stretch/>
        </p:blipFill>
        <p:spPr>
          <a:xfrm>
            <a:off x="2690899" y="2805898"/>
            <a:ext cx="12317541" cy="668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oup 42"/>
          <p:cNvGrpSpPr/>
          <p:nvPr/>
        </p:nvGrpSpPr>
        <p:grpSpPr>
          <a:xfrm>
            <a:off x="2755481" y="2701239"/>
            <a:ext cx="12440068" cy="7055059"/>
            <a:chOff x="-7662822" y="1674284"/>
            <a:chExt cx="8153400" cy="4719634"/>
          </a:xfrm>
        </p:grpSpPr>
        <p:grpSp>
          <p:nvGrpSpPr>
            <p:cNvPr id="39" name="Group 38"/>
            <p:cNvGrpSpPr/>
            <p:nvPr/>
          </p:nvGrpSpPr>
          <p:grpSpPr>
            <a:xfrm>
              <a:off x="-7662822" y="1674284"/>
              <a:ext cx="8153400" cy="4640678"/>
              <a:chOff x="-7741163" y="1644808"/>
              <a:chExt cx="8153400" cy="4640678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5" r="9695"/>
              <a:stretch/>
            </p:blipFill>
            <p:spPr>
              <a:xfrm>
                <a:off x="-7741163" y="1644808"/>
                <a:ext cx="8153400" cy="46406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25" t="46577" r="50420" b="15658"/>
              <a:stretch/>
            </p:blipFill>
            <p:spPr>
              <a:xfrm>
                <a:off x="-4230456" y="3914987"/>
                <a:ext cx="1637213" cy="18946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5039" l="47496" r="60730">
                          <a14:foregroundMark x1="52182" y1="76434" x2="56116" y2="84419"/>
                          <a14:foregroundMark x1="52182" y1="76977" x2="50715" y2="82791"/>
                          <a14:foregroundMark x1="57332" y1="68450" x2="59299" y2="66279"/>
                          <a14:foregroundMark x1="56366" y1="68450" x2="58298" y2="67364"/>
                          <a14:backgroundMark x1="48247" y1="45504" x2="60050" y2="45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04" t="43121" r="38675"/>
            <a:stretch/>
          </p:blipFill>
          <p:spPr>
            <a:xfrm flipH="1">
              <a:off x="-3922800" y="3754352"/>
              <a:ext cx="1219200" cy="2639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1" r="9848" b="-131"/>
          <a:stretch/>
        </p:blipFill>
        <p:spPr>
          <a:xfrm>
            <a:off x="2882117" y="2767529"/>
            <a:ext cx="12423111" cy="70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1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1000" y="495300"/>
            <a:ext cx="17602200" cy="9563774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03906" y="7486658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2572" y="8130145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59140" y="-739553"/>
            <a:ext cx="5903338" cy="2399310"/>
          </a:xfrm>
          <a:custGeom>
            <a:avLst/>
            <a:gdLst/>
            <a:ahLst/>
            <a:cxnLst/>
            <a:rect l="l" t="t" r="r" b="b"/>
            <a:pathLst>
              <a:path w="5903338" h="2399310">
                <a:moveTo>
                  <a:pt x="0" y="0"/>
                </a:moveTo>
                <a:lnTo>
                  <a:pt x="5903338" y="0"/>
                </a:lnTo>
                <a:lnTo>
                  <a:pt x="5903338" y="2399310"/>
                </a:lnTo>
                <a:lnTo>
                  <a:pt x="0" y="2399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616046" y="5272291"/>
            <a:ext cx="4666526" cy="102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4811" spc="721">
                <a:solidFill>
                  <a:srgbClr val="FFEEC8"/>
                </a:solidFill>
                <a:latin typeface="Jua"/>
              </a:rPr>
              <a:t>FLOOD</a:t>
            </a:r>
          </a:p>
        </p:txBody>
      </p:sp>
      <p:sp>
        <p:nvSpPr>
          <p:cNvPr id="18" name="Freeform 18"/>
          <p:cNvSpPr/>
          <p:nvPr/>
        </p:nvSpPr>
        <p:spPr>
          <a:xfrm rot="-312928">
            <a:off x="16113569" y="1060980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0" y="0"/>
                </a:moveTo>
                <a:lnTo>
                  <a:pt x="1328541" y="0"/>
                </a:lnTo>
                <a:lnTo>
                  <a:pt x="1328541" y="1251244"/>
                </a:lnTo>
                <a:lnTo>
                  <a:pt x="0" y="1251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58799" flipH="1">
            <a:off x="9452857" y="9005616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1328541" y="0"/>
                </a:moveTo>
                <a:lnTo>
                  <a:pt x="0" y="0"/>
                </a:lnTo>
                <a:lnTo>
                  <a:pt x="0" y="1251244"/>
                </a:lnTo>
                <a:lnTo>
                  <a:pt x="1328541" y="1251244"/>
                </a:lnTo>
                <a:lnTo>
                  <a:pt x="13285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6205211" y="141289"/>
            <a:ext cx="8354328" cy="1265673"/>
            <a:chOff x="5525600" y="1248449"/>
            <a:chExt cx="7540696" cy="1265673"/>
          </a:xfrm>
        </p:grpSpPr>
        <p:grpSp>
          <p:nvGrpSpPr>
            <p:cNvPr id="13" name="Group 13"/>
            <p:cNvGrpSpPr/>
            <p:nvPr/>
          </p:nvGrpSpPr>
          <p:grpSpPr>
            <a:xfrm>
              <a:off x="5525600" y="1248449"/>
              <a:ext cx="6530113" cy="1265673"/>
              <a:chOff x="0" y="0"/>
              <a:chExt cx="1719865" cy="33334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719865" cy="361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18895" y="1334170"/>
              <a:ext cx="7347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chemeClr val="bg1"/>
                  </a:solidFill>
                  <a:latin typeface="+mj-lt"/>
                </a:rPr>
                <a:t>Đàm thoại trích dẫn</a:t>
              </a:r>
            </a:p>
          </p:txBody>
        </p:sp>
      </p:grpSp>
      <p:sp>
        <p:nvSpPr>
          <p:cNvPr id="22" name="Freeform 17"/>
          <p:cNvSpPr/>
          <p:nvPr/>
        </p:nvSpPr>
        <p:spPr>
          <a:xfrm>
            <a:off x="685800" y="2618766"/>
            <a:ext cx="2819869" cy="7364212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945914" y="2706191"/>
            <a:ext cx="9799993" cy="2909915"/>
            <a:chOff x="3945914" y="2706191"/>
            <a:chExt cx="9799993" cy="2909915"/>
          </a:xfrm>
        </p:grpSpPr>
        <p:sp>
          <p:nvSpPr>
            <p:cNvPr id="23" name="Oval Callout 22"/>
            <p:cNvSpPr/>
            <p:nvPr/>
          </p:nvSpPr>
          <p:spPr>
            <a:xfrm>
              <a:off x="3945914" y="2706191"/>
              <a:ext cx="9799993" cy="2909915"/>
            </a:xfrm>
            <a:prstGeom prst="wedgeEllipseCallout">
              <a:avLst/>
            </a:prstGeom>
            <a:solidFill>
              <a:srgbClr val="F970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3534" y="3235743"/>
              <a:ext cx="829036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Cô vừa đọc bài thơ gì? Do ai sáng tác?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9307" y="2235589"/>
            <a:ext cx="13013773" cy="6671267"/>
            <a:chOff x="2791608" y="2938638"/>
            <a:chExt cx="11260525" cy="5704836"/>
          </a:xfrm>
        </p:grpSpPr>
        <p:grpSp>
          <p:nvGrpSpPr>
            <p:cNvPr id="27" name="Group 26"/>
            <p:cNvGrpSpPr/>
            <p:nvPr/>
          </p:nvGrpSpPr>
          <p:grpSpPr>
            <a:xfrm>
              <a:off x="2791608" y="2938638"/>
              <a:ext cx="10023064" cy="5704836"/>
              <a:chOff x="2791608" y="2938638"/>
              <a:chExt cx="10023064" cy="570483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1" t="-599" r="9848" b="599"/>
              <a:stretch/>
            </p:blipFill>
            <p:spPr>
              <a:xfrm>
                <a:off x="2791608" y="2938638"/>
                <a:ext cx="10023064" cy="57048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28" t="45699" r="35799" b="45363"/>
              <a:stretch/>
            </p:blipFill>
            <p:spPr>
              <a:xfrm>
                <a:off x="5824742" y="4384997"/>
                <a:ext cx="3572870" cy="11094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606300" y="3966212"/>
              <a:ext cx="8445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b="1" dirty="0">
                  <a:solidFill>
                    <a:srgbClr val="C00000"/>
                  </a:solidFill>
                  <a:latin typeface="+mj-lt"/>
                </a:rPr>
                <a:t>Cô và mẹ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1000" y="495300"/>
            <a:ext cx="17602200" cy="9563774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03906" y="7486658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2572" y="8130145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59140" y="-739553"/>
            <a:ext cx="5903338" cy="2399310"/>
          </a:xfrm>
          <a:custGeom>
            <a:avLst/>
            <a:gdLst/>
            <a:ahLst/>
            <a:cxnLst/>
            <a:rect l="l" t="t" r="r" b="b"/>
            <a:pathLst>
              <a:path w="5903338" h="2399310">
                <a:moveTo>
                  <a:pt x="0" y="0"/>
                </a:moveTo>
                <a:lnTo>
                  <a:pt x="5903338" y="0"/>
                </a:lnTo>
                <a:lnTo>
                  <a:pt x="5903338" y="2399310"/>
                </a:lnTo>
                <a:lnTo>
                  <a:pt x="0" y="2399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616046" y="5272291"/>
            <a:ext cx="4666526" cy="102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4811" spc="721">
                <a:solidFill>
                  <a:srgbClr val="FFEEC8"/>
                </a:solidFill>
                <a:latin typeface="Jua"/>
              </a:rPr>
              <a:t>FLOOD</a:t>
            </a:r>
          </a:p>
        </p:txBody>
      </p:sp>
      <p:sp>
        <p:nvSpPr>
          <p:cNvPr id="18" name="Freeform 18"/>
          <p:cNvSpPr/>
          <p:nvPr/>
        </p:nvSpPr>
        <p:spPr>
          <a:xfrm rot="-312928">
            <a:off x="16113569" y="1060980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0" y="0"/>
                </a:moveTo>
                <a:lnTo>
                  <a:pt x="1328541" y="0"/>
                </a:lnTo>
                <a:lnTo>
                  <a:pt x="1328541" y="1251244"/>
                </a:lnTo>
                <a:lnTo>
                  <a:pt x="0" y="1251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58799" flipH="1">
            <a:off x="9452857" y="9005616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1328541" y="0"/>
                </a:moveTo>
                <a:lnTo>
                  <a:pt x="0" y="0"/>
                </a:lnTo>
                <a:lnTo>
                  <a:pt x="0" y="1251244"/>
                </a:lnTo>
                <a:lnTo>
                  <a:pt x="1328541" y="1251244"/>
                </a:lnTo>
                <a:lnTo>
                  <a:pt x="13285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6205211" y="141289"/>
            <a:ext cx="8354328" cy="1265673"/>
            <a:chOff x="5525600" y="1248449"/>
            <a:chExt cx="7540696" cy="1265673"/>
          </a:xfrm>
        </p:grpSpPr>
        <p:grpSp>
          <p:nvGrpSpPr>
            <p:cNvPr id="13" name="Group 13"/>
            <p:cNvGrpSpPr/>
            <p:nvPr/>
          </p:nvGrpSpPr>
          <p:grpSpPr>
            <a:xfrm>
              <a:off x="5525600" y="1248449"/>
              <a:ext cx="6530113" cy="1265673"/>
              <a:chOff x="0" y="0"/>
              <a:chExt cx="1719865" cy="33334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719865" cy="361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18895" y="1334170"/>
              <a:ext cx="7347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chemeClr val="bg1"/>
                  </a:solidFill>
                  <a:latin typeface="+mj-lt"/>
                </a:rPr>
                <a:t>Đàm thoại trích dẫn</a:t>
              </a:r>
            </a:p>
          </p:txBody>
        </p:sp>
      </p:grpSp>
      <p:sp>
        <p:nvSpPr>
          <p:cNvPr id="22" name="Freeform 17"/>
          <p:cNvSpPr/>
          <p:nvPr/>
        </p:nvSpPr>
        <p:spPr>
          <a:xfrm>
            <a:off x="685800" y="2618766"/>
            <a:ext cx="2819869" cy="7364212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945914" y="2706191"/>
            <a:ext cx="9799993" cy="2909915"/>
            <a:chOff x="3945914" y="2706191"/>
            <a:chExt cx="9799993" cy="2909915"/>
          </a:xfrm>
        </p:grpSpPr>
        <p:sp>
          <p:nvSpPr>
            <p:cNvPr id="23" name="Oval Callout 22"/>
            <p:cNvSpPr/>
            <p:nvPr/>
          </p:nvSpPr>
          <p:spPr>
            <a:xfrm>
              <a:off x="3945914" y="2706191"/>
              <a:ext cx="9799993" cy="2909915"/>
            </a:xfrm>
            <a:prstGeom prst="wedgeEllipseCallout">
              <a:avLst/>
            </a:prstGeom>
            <a:solidFill>
              <a:srgbClr val="F970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1983" y="3201206"/>
              <a:ext cx="870785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Buổi sáng bé đã chào ai?</a:t>
              </a:r>
            </a:p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Bé chạy đến ôm cổ ai?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9" r="9091" b="-229"/>
          <a:stretch/>
        </p:blipFill>
        <p:spPr>
          <a:xfrm>
            <a:off x="4020379" y="1936216"/>
            <a:ext cx="6524679" cy="725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r="8871"/>
          <a:stretch/>
        </p:blipFill>
        <p:spPr>
          <a:xfrm>
            <a:off x="10957563" y="1958764"/>
            <a:ext cx="6393652" cy="720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6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1000" y="495300"/>
            <a:ext cx="17602200" cy="9563774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03906" y="7486658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2572" y="8130145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59140" y="-739553"/>
            <a:ext cx="5903338" cy="2399310"/>
          </a:xfrm>
          <a:custGeom>
            <a:avLst/>
            <a:gdLst/>
            <a:ahLst/>
            <a:cxnLst/>
            <a:rect l="l" t="t" r="r" b="b"/>
            <a:pathLst>
              <a:path w="5903338" h="2399310">
                <a:moveTo>
                  <a:pt x="0" y="0"/>
                </a:moveTo>
                <a:lnTo>
                  <a:pt x="5903338" y="0"/>
                </a:lnTo>
                <a:lnTo>
                  <a:pt x="5903338" y="2399310"/>
                </a:lnTo>
                <a:lnTo>
                  <a:pt x="0" y="2399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616046" y="5272291"/>
            <a:ext cx="4666526" cy="102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4811" spc="721">
                <a:solidFill>
                  <a:srgbClr val="FFEEC8"/>
                </a:solidFill>
                <a:latin typeface="Jua"/>
              </a:rPr>
              <a:t>FLOOD</a:t>
            </a:r>
          </a:p>
        </p:txBody>
      </p:sp>
      <p:sp>
        <p:nvSpPr>
          <p:cNvPr id="18" name="Freeform 18"/>
          <p:cNvSpPr/>
          <p:nvPr/>
        </p:nvSpPr>
        <p:spPr>
          <a:xfrm rot="-312928">
            <a:off x="16113569" y="1060980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0" y="0"/>
                </a:moveTo>
                <a:lnTo>
                  <a:pt x="1328541" y="0"/>
                </a:lnTo>
                <a:lnTo>
                  <a:pt x="1328541" y="1251244"/>
                </a:lnTo>
                <a:lnTo>
                  <a:pt x="0" y="1251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58799" flipH="1">
            <a:off x="9452857" y="9005616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1328541" y="0"/>
                </a:moveTo>
                <a:lnTo>
                  <a:pt x="0" y="0"/>
                </a:lnTo>
                <a:lnTo>
                  <a:pt x="0" y="1251244"/>
                </a:lnTo>
                <a:lnTo>
                  <a:pt x="1328541" y="1251244"/>
                </a:lnTo>
                <a:lnTo>
                  <a:pt x="13285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6205211" y="141289"/>
            <a:ext cx="8354328" cy="1265673"/>
            <a:chOff x="5525600" y="1248449"/>
            <a:chExt cx="7540696" cy="1265673"/>
          </a:xfrm>
        </p:grpSpPr>
        <p:grpSp>
          <p:nvGrpSpPr>
            <p:cNvPr id="13" name="Group 13"/>
            <p:cNvGrpSpPr/>
            <p:nvPr/>
          </p:nvGrpSpPr>
          <p:grpSpPr>
            <a:xfrm>
              <a:off x="5525600" y="1248449"/>
              <a:ext cx="6530113" cy="1265673"/>
              <a:chOff x="0" y="0"/>
              <a:chExt cx="1719865" cy="33334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719865" cy="361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18895" y="1334170"/>
              <a:ext cx="7347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chemeClr val="bg1"/>
                  </a:solidFill>
                  <a:latin typeface="+mj-lt"/>
                </a:rPr>
                <a:t>Đàm thoại trích dẫn</a:t>
              </a:r>
            </a:p>
          </p:txBody>
        </p:sp>
      </p:grpSp>
      <p:sp>
        <p:nvSpPr>
          <p:cNvPr id="22" name="Freeform 17"/>
          <p:cNvSpPr/>
          <p:nvPr/>
        </p:nvSpPr>
        <p:spPr>
          <a:xfrm>
            <a:off x="685800" y="2618766"/>
            <a:ext cx="2819869" cy="7364212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945914" y="2706191"/>
            <a:ext cx="9799993" cy="2909915"/>
            <a:chOff x="3945914" y="2706191"/>
            <a:chExt cx="9799993" cy="2909915"/>
          </a:xfrm>
        </p:grpSpPr>
        <p:sp>
          <p:nvSpPr>
            <p:cNvPr id="23" name="Oval Callout 22"/>
            <p:cNvSpPr/>
            <p:nvPr/>
          </p:nvSpPr>
          <p:spPr>
            <a:xfrm>
              <a:off x="3945914" y="2706191"/>
              <a:ext cx="9799993" cy="2909915"/>
            </a:xfrm>
            <a:prstGeom prst="wedgeEllipseCallout">
              <a:avLst/>
            </a:prstGeom>
            <a:solidFill>
              <a:srgbClr val="F970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76420" y="3621773"/>
              <a:ext cx="87078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Buổi chiều bé đã làm gì?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8661"/>
          <a:stretch/>
        </p:blipFill>
        <p:spPr>
          <a:xfrm>
            <a:off x="3711016" y="1714004"/>
            <a:ext cx="6856582" cy="784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10827716" y="1659757"/>
            <a:ext cx="6873672" cy="7903343"/>
            <a:chOff x="-7662822" y="1674284"/>
            <a:chExt cx="8153400" cy="4719634"/>
          </a:xfrm>
        </p:grpSpPr>
        <p:grpSp>
          <p:nvGrpSpPr>
            <p:cNvPr id="28" name="Group 27"/>
            <p:cNvGrpSpPr/>
            <p:nvPr/>
          </p:nvGrpSpPr>
          <p:grpSpPr>
            <a:xfrm>
              <a:off x="-7662822" y="1674284"/>
              <a:ext cx="8153400" cy="4640678"/>
              <a:chOff x="-7741163" y="1644808"/>
              <a:chExt cx="8153400" cy="464067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5" r="9695"/>
              <a:stretch/>
            </p:blipFill>
            <p:spPr>
              <a:xfrm>
                <a:off x="-7741163" y="1644808"/>
                <a:ext cx="8153400" cy="46406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25" t="46577" r="50420" b="15658"/>
              <a:stretch/>
            </p:blipFill>
            <p:spPr>
              <a:xfrm>
                <a:off x="-4230456" y="3914987"/>
                <a:ext cx="1637213" cy="18946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5039" l="47496" r="60730">
                          <a14:foregroundMark x1="52182" y1="76434" x2="56116" y2="84419"/>
                          <a14:foregroundMark x1="52182" y1="76977" x2="50715" y2="82791"/>
                          <a14:foregroundMark x1="57332" y1="68450" x2="59299" y2="66279"/>
                          <a14:foregroundMark x1="56366" y1="68450" x2="58298" y2="67364"/>
                          <a14:backgroundMark x1="48247" y1="45504" x2="60050" y2="45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04" t="43121" r="38675"/>
            <a:stretch/>
          </p:blipFill>
          <p:spPr>
            <a:xfrm flipH="1">
              <a:off x="-3922800" y="3754352"/>
              <a:ext cx="1219200" cy="2639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439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1000" y="495300"/>
            <a:ext cx="17602200" cy="9563774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129639" y="7486658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2572" y="8130145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59140" y="-739553"/>
            <a:ext cx="5903338" cy="2399310"/>
          </a:xfrm>
          <a:custGeom>
            <a:avLst/>
            <a:gdLst/>
            <a:ahLst/>
            <a:cxnLst/>
            <a:rect l="l" t="t" r="r" b="b"/>
            <a:pathLst>
              <a:path w="5903338" h="2399310">
                <a:moveTo>
                  <a:pt x="0" y="0"/>
                </a:moveTo>
                <a:lnTo>
                  <a:pt x="5903338" y="0"/>
                </a:lnTo>
                <a:lnTo>
                  <a:pt x="5903338" y="2399310"/>
                </a:lnTo>
                <a:lnTo>
                  <a:pt x="0" y="2399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616046" y="5272291"/>
            <a:ext cx="4666526" cy="102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4811" spc="721">
                <a:solidFill>
                  <a:srgbClr val="FFEEC8"/>
                </a:solidFill>
                <a:latin typeface="Jua"/>
              </a:rPr>
              <a:t>FLOOD</a:t>
            </a:r>
          </a:p>
        </p:txBody>
      </p:sp>
      <p:sp>
        <p:nvSpPr>
          <p:cNvPr id="18" name="Freeform 18"/>
          <p:cNvSpPr/>
          <p:nvPr/>
        </p:nvSpPr>
        <p:spPr>
          <a:xfrm rot="-312928">
            <a:off x="16113569" y="1060980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0" y="0"/>
                </a:moveTo>
                <a:lnTo>
                  <a:pt x="1328541" y="0"/>
                </a:lnTo>
                <a:lnTo>
                  <a:pt x="1328541" y="1251244"/>
                </a:lnTo>
                <a:lnTo>
                  <a:pt x="0" y="1251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58799" flipH="1">
            <a:off x="9452857" y="9005616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1328541" y="0"/>
                </a:moveTo>
                <a:lnTo>
                  <a:pt x="0" y="0"/>
                </a:lnTo>
                <a:lnTo>
                  <a:pt x="0" y="1251244"/>
                </a:lnTo>
                <a:lnTo>
                  <a:pt x="1328541" y="1251244"/>
                </a:lnTo>
                <a:lnTo>
                  <a:pt x="13285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6205211" y="141289"/>
            <a:ext cx="8354328" cy="1265673"/>
            <a:chOff x="5525600" y="1248449"/>
            <a:chExt cx="7540696" cy="1265673"/>
          </a:xfrm>
        </p:grpSpPr>
        <p:grpSp>
          <p:nvGrpSpPr>
            <p:cNvPr id="13" name="Group 13"/>
            <p:cNvGrpSpPr/>
            <p:nvPr/>
          </p:nvGrpSpPr>
          <p:grpSpPr>
            <a:xfrm>
              <a:off x="5525600" y="1248449"/>
              <a:ext cx="6530113" cy="1265673"/>
              <a:chOff x="0" y="0"/>
              <a:chExt cx="1719865" cy="33334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719865" cy="361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18895" y="1334170"/>
              <a:ext cx="7347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chemeClr val="bg1"/>
                  </a:solidFill>
                  <a:latin typeface="+mj-lt"/>
                </a:rPr>
                <a:t>Đàm thoại trích dẫn</a:t>
              </a:r>
            </a:p>
          </p:txBody>
        </p:sp>
      </p:grpSp>
      <p:sp>
        <p:nvSpPr>
          <p:cNvPr id="22" name="Freeform 17"/>
          <p:cNvSpPr/>
          <p:nvPr/>
        </p:nvSpPr>
        <p:spPr>
          <a:xfrm>
            <a:off x="685800" y="2618766"/>
            <a:ext cx="2819869" cy="7364212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945914" y="2706191"/>
            <a:ext cx="9799993" cy="2909915"/>
            <a:chOff x="3945914" y="2706191"/>
            <a:chExt cx="9799993" cy="2909915"/>
          </a:xfrm>
        </p:grpSpPr>
        <p:sp>
          <p:nvSpPr>
            <p:cNvPr id="23" name="Oval Callout 22"/>
            <p:cNvSpPr/>
            <p:nvPr/>
          </p:nvSpPr>
          <p:spPr>
            <a:xfrm>
              <a:off x="3945914" y="2706191"/>
              <a:ext cx="9799993" cy="2909915"/>
            </a:xfrm>
            <a:prstGeom prst="wedgeEllipseCallout">
              <a:avLst/>
            </a:prstGeom>
            <a:solidFill>
              <a:srgbClr val="F970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640" y="3351858"/>
              <a:ext cx="870785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Hai chân trời của con </a:t>
              </a:r>
            </a:p>
            <a:p>
              <a:pPr algn="ctr"/>
              <a:r>
                <a:rPr lang="vi-VN" sz="6600" dirty="0">
                  <a:solidFill>
                    <a:schemeClr val="bg1"/>
                  </a:solidFill>
                  <a:latin typeface="+mj-lt"/>
                </a:rPr>
                <a:t>là ai?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0026"/>
          <a:stretch/>
        </p:blipFill>
        <p:spPr>
          <a:xfrm>
            <a:off x="3907309" y="1982226"/>
            <a:ext cx="13099747" cy="74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286</Words>
  <Application>Microsoft Office PowerPoint</Application>
  <PresentationFormat>Custom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Jua Bold</vt:lpstr>
      <vt:lpstr>Arial</vt:lpstr>
      <vt:lpstr>Times New Roman</vt:lpstr>
      <vt:lpstr>Calibri</vt:lpstr>
      <vt:lpstr>Jua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Illustrative Weather Quiz Game Presentation</dc:title>
  <dc:creator>Thuy Vu</dc:creator>
  <cp:lastModifiedBy>Tam Kem</cp:lastModifiedBy>
  <cp:revision>8</cp:revision>
  <dcterms:created xsi:type="dcterms:W3CDTF">2006-08-16T00:00:00Z</dcterms:created>
  <dcterms:modified xsi:type="dcterms:W3CDTF">2024-01-27T03:05:31Z</dcterms:modified>
  <dc:identifier>DAF5r9P_0Sc</dc:identifier>
</cp:coreProperties>
</file>