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72" r:id="rId11"/>
    <p:sldId id="273" r:id="rId12"/>
    <p:sldId id="274" r:id="rId13"/>
    <p:sldId id="27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1FD8-4D22-4DC5-B955-F250C28C1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53153-A206-4F6F-9D24-4FD4D6F58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50C3-1CD0-4C2F-99FA-81852AB2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CFE48-9621-4581-8F66-86257C77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B1E0-E66F-403A-930C-4690580C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09BC-BED3-4C3F-B3E7-38B51FF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C41CB-3BB6-43AA-9540-193EDCBAB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B482-E443-4C15-8915-9DDB37F2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C408B-FEFD-4151-AAC3-A4EE2EB0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DDB78-F799-427E-BA8A-BD3F9512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C39EC-7245-4C11-8E71-6D581277F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EC094-98F8-4769-B241-4F263B5C0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DAF1-8EF4-4886-A9BD-B8342EEE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A6A16-7567-4593-B436-2D47AB54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27A69-891C-46F8-B098-6E565F65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0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6771-CE9D-41B9-8449-0083B70E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146E-CE89-48EB-A872-2014B940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D3DCC-8B41-4554-A7AB-7CB4DFBF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D115E-3086-4E0B-884A-E679D040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F9308-6B1B-42C7-A007-27ECCFB5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F2D7-6CD0-40C1-A2A9-1BB6C5F7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6EBCC-F4F3-490A-80CF-159C4013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8AAD5-F14B-4767-BAEC-DF9310A8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AE750-98E3-4373-9B96-B900BF7B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F76E-E50C-4176-AEF7-E2FB2390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2638-FAF2-4648-9B8B-AEDECE09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B5A0F-1579-416D-82F0-2BB6E8A47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61F85-4FA8-4D25-BED4-B222197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25F3F-DC52-4847-ADA2-7C86BE24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348A-8653-422C-88E4-D104A2E5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DC6C2-EAE5-4094-AB38-F24A3D6E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E941-3ACA-482C-8A5E-97D2B80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59B4E-C98A-44C8-B1C2-78F4780FF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DC5CC-3DEE-4A9E-BC2E-93A3E78F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0D890-CAC3-402E-B373-29F9493A7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88FC1-414D-4876-9D46-23ECA4F71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71864-B856-4C6D-8CEF-B78F4EA1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43B8B-A224-44AF-BBED-86D76AD4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3A291-B027-43D0-9502-ADBEAA9A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0C4A-C7AF-4889-854C-D079D2A6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9D1D4-8E8B-4973-A6D8-FFFF554C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B5F6A-273D-4EE1-B0E9-0D684A0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8CBA5-5765-4262-B5BB-97E7AD3A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209C7-BD3F-43DD-9BB1-4C1863D3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F268E-C0E3-48BB-806A-301112AB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AAF87-4803-441C-8B51-879A7113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C8C7-56E8-4427-A776-6102DF5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8948-6E94-407C-B603-4CF831A95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E5CFF-ABDB-41BC-9E69-065A5C955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EB585-ED59-4BF8-B231-6635695E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B357-2426-40E1-AFD5-89C05AAB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EF34-30ED-434F-8880-C66B185F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1011-9154-424F-8B42-ED7EFB74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24BF3-45A8-41DB-82FA-E122603C8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5DD03-05F6-49B0-8535-0688DBBFA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1DDC2-B48B-40CB-81AE-D7E732AC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6B5BC-70D1-4427-9028-C4278AD7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0C318-C6E6-487C-9470-49F8B342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A1FBC-37EE-4146-828C-72DF932C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0C5FE-8A8E-4591-8947-EB81736BA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389D-2690-42FE-9467-96C4D6657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3BAD-21E8-4551-A77D-DFA6A3FA4B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9F8F8-31FB-4520-899D-8F32C46B0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25FC-20E1-4B1E-8703-C53AD998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7199F-47E2-4839-8EB4-3ADBEE7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63688"/>
            <a:ext cx="110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2935288"/>
            <a:ext cx="48466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2931192" y="3373291"/>
            <a:ext cx="7710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rõ nét về chiều cao của 2 đối tượng.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đúng từ: cao hơn – thấp hơn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186582" y="4183828"/>
            <a:ext cx="38108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59657"/>
            <a:ext cx="5867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500" y="6237514"/>
            <a:ext cx="609600" cy="609600"/>
          </a:xfrm>
          <a:prstGeom prst="rect">
            <a:avLst/>
          </a:prstGeom>
        </p:spPr>
      </p:pic>
      <p:pic>
        <p:nvPicPr>
          <p:cNvPr id="4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500" y="6248400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1"/>
            <a:ext cx="1562100" cy="474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80772"/>
            <a:ext cx="1562100" cy="40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8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250826"/>
            <a:ext cx="5791200" cy="815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2630450" y="3064594"/>
            <a:ext cx="4853744" cy="22297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5529164" y="3303939"/>
            <a:ext cx="4268763" cy="2229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886" y="6249964"/>
            <a:ext cx="609600" cy="609600"/>
          </a:xfrm>
          <a:prstGeom prst="rect">
            <a:avLst/>
          </a:prstGeom>
        </p:spPr>
      </p:pic>
      <p:pic>
        <p:nvPicPr>
          <p:cNvPr id="10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886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00" y="224971"/>
            <a:ext cx="4876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818" y="6199414"/>
            <a:ext cx="609600" cy="609600"/>
          </a:xfrm>
          <a:prstGeom prst="rect">
            <a:avLst/>
          </a:prstGeom>
        </p:spPr>
      </p:pic>
      <p:pic>
        <p:nvPicPr>
          <p:cNvPr id="16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818" y="6199414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1"/>
            <a:ext cx="2743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36" y="1752601"/>
            <a:ext cx="3310164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B60A6-D3EC-4513-ADBB-B0DF681B26CD}"/>
              </a:ext>
            </a:extLst>
          </p:cNvPr>
          <p:cNvSpPr txBox="1"/>
          <p:nvPr/>
        </p:nvSpPr>
        <p:spPr>
          <a:xfrm>
            <a:off x="2666366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86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863628" y="2617316"/>
            <a:ext cx="6464743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1112E5-9527-48BD-A302-06377C35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EDCDA6-2D59-412F-BB46-B48FF6D82D5A}"/>
              </a:ext>
            </a:extLst>
          </p:cNvPr>
          <p:cNvSpPr txBox="1"/>
          <p:nvPr/>
        </p:nvSpPr>
        <p:spPr>
          <a:xfrm>
            <a:off x="3714161" y="3299382"/>
            <a:ext cx="525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4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B60A6-D3EC-4513-ADBB-B0DF681B26CD}"/>
              </a:ext>
            </a:extLst>
          </p:cNvPr>
          <p:cNvSpPr txBox="1"/>
          <p:nvPr/>
        </p:nvSpPr>
        <p:spPr>
          <a:xfrm>
            <a:off x="2853179" y="2828835"/>
            <a:ext cx="648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sự khác biệt rõ nét về chiều cao của 2 đối tượng.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đúng từ :Cao hơn, thấp hơn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3EF01E-4C92-4B91-9F62-8DE2D264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5" t="17044" r="14049" b="8866"/>
          <a:stretch/>
        </p:blipFill>
        <p:spPr>
          <a:xfrm>
            <a:off x="1862276" y="863839"/>
            <a:ext cx="4091232" cy="5854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64A28-DC77-41D2-B3F8-1D6F9DC2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1685"/>
            <a:ext cx="3362353" cy="431747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C082D-13DB-4DE4-951C-89173353FB21}"/>
              </a:ext>
            </a:extLst>
          </p:cNvPr>
          <p:cNvCxnSpPr>
            <a:cxnSpLocks/>
          </p:cNvCxnSpPr>
          <p:nvPr/>
        </p:nvCxnSpPr>
        <p:spPr>
          <a:xfrm flipH="1">
            <a:off x="2043557" y="919665"/>
            <a:ext cx="694312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246DBE5D-0041-46E3-82E0-5CFF77A8AE37}"/>
              </a:ext>
            </a:extLst>
          </p:cNvPr>
          <p:cNvSpPr/>
          <p:nvPr/>
        </p:nvSpPr>
        <p:spPr>
          <a:xfrm flipH="1">
            <a:off x="6092845" y="975493"/>
            <a:ext cx="268625" cy="1496192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091F3-583F-4B07-BD78-2771CAC4BA20}"/>
              </a:ext>
            </a:extLst>
          </p:cNvPr>
          <p:cNvSpPr txBox="1"/>
          <p:nvPr/>
        </p:nvSpPr>
        <p:spPr>
          <a:xfrm>
            <a:off x="6523479" y="15176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Phần thừa ra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37D3C-606A-4AB0-9554-2B9B337C976B}"/>
              </a:ext>
            </a:extLst>
          </p:cNvPr>
          <p:cNvSpPr/>
          <p:nvPr/>
        </p:nvSpPr>
        <p:spPr>
          <a:xfrm>
            <a:off x="0" y="6577781"/>
            <a:ext cx="12192000" cy="280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3EF01E-4C92-4B91-9F62-8DE2D264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5" t="17044" r="14049" b="8866"/>
          <a:stretch/>
        </p:blipFill>
        <p:spPr>
          <a:xfrm>
            <a:off x="6375482" y="863839"/>
            <a:ext cx="4091232" cy="5854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64A28-DC77-41D2-B3F8-1D6F9DC2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93" y="2470459"/>
            <a:ext cx="3362353" cy="431747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C082D-13DB-4DE4-951C-89173353FB21}"/>
              </a:ext>
            </a:extLst>
          </p:cNvPr>
          <p:cNvCxnSpPr>
            <a:cxnSpLocks/>
          </p:cNvCxnSpPr>
          <p:nvPr/>
        </p:nvCxnSpPr>
        <p:spPr>
          <a:xfrm flipH="1">
            <a:off x="2941045" y="2468664"/>
            <a:ext cx="36886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B63E268-303C-4F97-B1BB-C8ADEF2B7C82}"/>
              </a:ext>
            </a:extLst>
          </p:cNvPr>
          <p:cNvSpPr/>
          <p:nvPr/>
        </p:nvSpPr>
        <p:spPr>
          <a:xfrm>
            <a:off x="0" y="6577781"/>
            <a:ext cx="12192000" cy="280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10">
            <a:extLst>
              <a:ext uri="{FF2B5EF4-FFF2-40B4-BE49-F238E27FC236}">
                <a16:creationId xmlns:a16="http://schemas.microsoft.com/office/drawing/2014/main" id="{48A57AFC-B77B-4D98-A5B4-3621877AB071}"/>
              </a:ext>
            </a:extLst>
          </p:cNvPr>
          <p:cNvSpPr/>
          <p:nvPr/>
        </p:nvSpPr>
        <p:spPr>
          <a:xfrm flipH="1">
            <a:off x="960317" y="1221396"/>
            <a:ext cx="1980728" cy="1080120"/>
          </a:xfrm>
          <a:prstGeom prst="wedgeEllipseCallout">
            <a:avLst>
              <a:gd name="adj1" fmla="val -43274"/>
              <a:gd name="adj2" fmla="val 60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B60A6-D3EC-4513-ADBB-B0DF681B26CD}"/>
              </a:ext>
            </a:extLst>
          </p:cNvPr>
          <p:cNvSpPr txBox="1"/>
          <p:nvPr/>
        </p:nvSpPr>
        <p:spPr>
          <a:xfrm>
            <a:off x="2666366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B60A6-D3EC-4513-ADBB-B0DF681B26CD}"/>
              </a:ext>
            </a:extLst>
          </p:cNvPr>
          <p:cNvSpPr txBox="1"/>
          <p:nvPr/>
        </p:nvSpPr>
        <p:spPr>
          <a:xfrm>
            <a:off x="2702350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B60A6-D3EC-4513-ADBB-B0DF681B26CD}"/>
              </a:ext>
            </a:extLst>
          </p:cNvPr>
          <p:cNvSpPr txBox="1"/>
          <p:nvPr/>
        </p:nvSpPr>
        <p:spPr>
          <a:xfrm>
            <a:off x="2666366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105" y="432078"/>
            <a:ext cx="5867400" cy="602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81201"/>
            <a:ext cx="2647950" cy="406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819401"/>
            <a:ext cx="2609545" cy="32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0594" y="6248399"/>
            <a:ext cx="609600" cy="609600"/>
          </a:xfrm>
          <a:prstGeom prst="rect">
            <a:avLst/>
          </a:prstGeom>
        </p:spPr>
      </p:pic>
      <p:pic>
        <p:nvPicPr>
          <p:cNvPr id="7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0594" y="6305745"/>
            <a:ext cx="609600" cy="49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177</Words>
  <Application>Microsoft Office PowerPoint</Application>
  <PresentationFormat>Widescreen</PresentationFormat>
  <Paragraphs>28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6</cp:revision>
  <dcterms:created xsi:type="dcterms:W3CDTF">2023-03-28T02:24:09Z</dcterms:created>
  <dcterms:modified xsi:type="dcterms:W3CDTF">2024-01-29T06:20:02Z</dcterms:modified>
</cp:coreProperties>
</file>