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1" r:id="rId2"/>
    <p:sldId id="359" r:id="rId3"/>
    <p:sldId id="344" r:id="rId4"/>
    <p:sldId id="284" r:id="rId5"/>
    <p:sldId id="353" r:id="rId6"/>
    <p:sldId id="355" r:id="rId7"/>
    <p:sldId id="356" r:id="rId8"/>
    <p:sldId id="357" r:id="rId9"/>
    <p:sldId id="276" r:id="rId10"/>
    <p:sldId id="279" r:id="rId11"/>
  </p:sldIdLst>
  <p:sldSz cx="12192000" cy="6858000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4660"/>
  </p:normalViewPr>
  <p:slideViewPr>
    <p:cSldViewPr>
      <p:cViewPr varScale="1">
        <p:scale>
          <a:sx n="93" d="100"/>
          <a:sy n="93" d="100"/>
        </p:scale>
        <p:origin x="66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2/16/2024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ập nhật hơn 106 tải hình nền powerpoint mầm non mới nhất - thdonghoadian">
            <a:extLst>
              <a:ext uri="{FF2B5EF4-FFF2-40B4-BE49-F238E27FC236}">
                <a16:creationId xmlns:a16="http://schemas.microsoft.com/office/drawing/2014/main" id="{9A90A1A3-F638-FA91-AD17-238F440A5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41A934-499A-7816-E50F-6C9F2B618F7C}"/>
              </a:ext>
            </a:extLst>
          </p:cNvPr>
          <p:cNvSpPr txBox="1"/>
          <p:nvPr/>
        </p:nvSpPr>
        <p:spPr>
          <a:xfrm>
            <a:off x="4655840" y="3590329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MGB 3-4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EBF3F4-1DD9-AFF3-E696-E647FD3D8365}"/>
              </a:ext>
            </a:extLst>
          </p:cNvPr>
          <p:cNvSpPr txBox="1"/>
          <p:nvPr/>
        </p:nvSpPr>
        <p:spPr>
          <a:xfrm>
            <a:off x="3272011" y="2020669"/>
            <a:ext cx="56750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LÀM QUEN VỚI TOÁN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8B88CE-644F-4487-870E-6765B31E85A6}"/>
              </a:ext>
            </a:extLst>
          </p:cNvPr>
          <p:cNvSpPr txBox="1"/>
          <p:nvPr/>
        </p:nvSpPr>
        <p:spPr>
          <a:xfrm>
            <a:off x="3654371" y="762000"/>
            <a:ext cx="48832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UNBD HUYỆN THANH TRÌ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XÃ VĨNH QUỲNH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6AB8FA-1992-E125-86F6-C1A2600A4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1585306"/>
            <a:ext cx="1474399" cy="11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EC45308-CF9A-6310-9F1B-94EC9E76D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15192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17427" name="Text Box 19">
            <a:extLst>
              <a:ext uri="{FF2B5EF4-FFF2-40B4-BE49-F238E27FC236}">
                <a16:creationId xmlns:a16="http://schemas.microsoft.com/office/drawing/2014/main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478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8D918E-6733-41CB-A435-71215BE4114E}"/>
              </a:ext>
            </a:extLst>
          </p:cNvPr>
          <p:cNvSpPr txBox="1"/>
          <p:nvPr/>
        </p:nvSpPr>
        <p:spPr>
          <a:xfrm>
            <a:off x="1952124" y="1838266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:a16="http://schemas.microsoft.com/office/drawing/2014/main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3429000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4371" y="3497995"/>
            <a:ext cx="5626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9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744D6F-92A7-E440-544B-3B84AD719E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135082"/>
            <a:ext cx="12192000" cy="6993082"/>
          </a:xfrm>
          <a:prstGeom prst="rect">
            <a:avLst/>
          </a:prstGeom>
        </p:spPr>
      </p:pic>
      <p:sp>
        <p:nvSpPr>
          <p:cNvPr id="12298" name="Rectangle 2">
            <a:extLst>
              <a:ext uri="{FF2B5EF4-FFF2-40B4-BE49-F238E27FC236}">
                <a16:creationId xmlns:a16="http://schemas.microsoft.com/office/drawing/2014/main" id="{057DDAF9-3380-4000-9BA8-35A0B316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116632"/>
            <a:ext cx="103691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74" y="2404830"/>
            <a:ext cx="4035415" cy="304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76910-3E32-45EB-9F26-6080F39C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3" y="2148912"/>
            <a:ext cx="3992313" cy="329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22FD5F-5DE0-2151-4B0A-9CA58CF2C0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194" name="Picture 4">
            <a:extLst>
              <a:ext uri="{FF2B5EF4-FFF2-40B4-BE49-F238E27FC236}">
                <a16:creationId xmlns:a16="http://schemas.microsoft.com/office/drawing/2014/main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04814"/>
            <a:ext cx="239395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:a16="http://schemas.microsoft.com/office/drawing/2014/main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4121151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:a16="http://schemas.microsoft.com/office/drawing/2014/main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6" y="4149726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:a16="http://schemas.microsoft.com/office/drawing/2014/main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6" y="4148138"/>
            <a:ext cx="21621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:a16="http://schemas.microsoft.com/office/drawing/2014/main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4" y="4121151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53D4D4-C164-BC77-57E1-635550ECEF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39914"/>
            <a:ext cx="208438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:a16="http://schemas.microsoft.com/office/drawing/2014/main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3157539"/>
            <a:ext cx="16383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:a16="http://schemas.microsoft.com/office/drawing/2014/main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146425"/>
            <a:ext cx="17335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:a16="http://schemas.microsoft.com/office/drawing/2014/main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4" y="3103563"/>
            <a:ext cx="18113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:a16="http://schemas.microsoft.com/office/drawing/2014/main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1" y="3146426"/>
            <a:ext cx="1736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4592639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4" y="4368800"/>
            <a:ext cx="32908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976151-E9E2-4A43-9C81-7946A7D1B6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3313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2774" y="1556792"/>
            <a:ext cx="5886451" cy="24194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“Ai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27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ải hình ảnh pp trang 45b04e9e2c61b3 tại kho hình nền, ảnh đẹp khoanh24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hững món đồ chơi khơi gợi sáng tạo cho bé - VnExpress Đời sống">
            <a:extLst>
              <a:ext uri="{FF2B5EF4-FFF2-40B4-BE49-F238E27FC236}">
                <a16:creationId xmlns:a16="http://schemas.microsoft.com/office/drawing/2014/main" id="{16EBB35E-1975-4AE7-74FB-B2B0309A4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3406334"/>
            <a:ext cx="2160240" cy="172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A73189F-5704-7441-9E6D-DE7E535E3986}"/>
              </a:ext>
            </a:extLst>
          </p:cNvPr>
          <p:cNvGrpSpPr/>
          <p:nvPr/>
        </p:nvGrpSpPr>
        <p:grpSpPr>
          <a:xfrm>
            <a:off x="5735960" y="1700808"/>
            <a:ext cx="4375373" cy="4313007"/>
            <a:chOff x="6096000" y="1121959"/>
            <a:chExt cx="4375373" cy="4313007"/>
          </a:xfrm>
        </p:grpSpPr>
        <p:pic>
          <p:nvPicPr>
            <p:cNvPr id="1028" name="Picture 4" descr="Mua Phúc lợi Phải Họ Hợp Kim Mini Xe Đạp Đồ Chơi, Có Thể Gấp Gọn">
              <a:extLst>
                <a:ext uri="{FF2B5EF4-FFF2-40B4-BE49-F238E27FC236}">
                  <a16:creationId xmlns:a16="http://schemas.microsoft.com/office/drawing/2014/main" id="{F020D924-E5EC-C9E2-1D10-610806591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395" y="1121959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Mua Phúc lợi Phải Họ Hợp Kim Mini Xe Đạp Đồ Chơi, Có Thể Gấp Gọn">
              <a:extLst>
                <a:ext uri="{FF2B5EF4-FFF2-40B4-BE49-F238E27FC236}">
                  <a16:creationId xmlns:a16="http://schemas.microsoft.com/office/drawing/2014/main" id="{097C3F51-08ED-C396-64BF-0676ACF78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8248" y="3291841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Mua Phúc lợi Phải Họ Hợp Kim Mini Xe Đạp Đồ Chơi, Có Thể Gấp Gọn">
              <a:extLst>
                <a:ext uri="{FF2B5EF4-FFF2-40B4-BE49-F238E27FC236}">
                  <a16:creationId xmlns:a16="http://schemas.microsoft.com/office/drawing/2014/main" id="{D06E5E48-0460-AA96-BA45-A99A28558E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227134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041624" y="572950"/>
            <a:ext cx="5666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8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ải hình ảnh pp trang 45b04e9e2c61b3 tại kho hình nền, ảnh đẹp khoanh24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ình ảnh Bộ Sưu Tập Quần áo Trẻ Em PNG , Quần áo Trẻ Em, Quần áo Trẻ Em, Quần  áo Trẻ Em PNG miễn phí tải tập tin PSDComment và Vector">
            <a:extLst>
              <a:ext uri="{FF2B5EF4-FFF2-40B4-BE49-F238E27FC236}">
                <a16:creationId xmlns:a16="http://schemas.microsoft.com/office/drawing/2014/main" id="{F3C65D60-2FBD-5D76-A7FD-CC05241DB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132856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Váy Quần áo Quần áo Trẻ Em Quần áo Trẻ Em Trang Phục Mua Sắm Trực  Tuyến Ngoại Thương PNG , Quần áo Clipart, Quần áo, Vẽ Tay Hoạt Hình">
            <a:extLst>
              <a:ext uri="{FF2B5EF4-FFF2-40B4-BE49-F238E27FC236}">
                <a16:creationId xmlns:a16="http://schemas.microsoft.com/office/drawing/2014/main" id="{EB494BD4-82A9-F6FE-BBB2-3F7F5F58C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988840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1624" y="572950"/>
            <a:ext cx="6013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4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976151-E9E2-4A43-9C81-7946A7D1B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8" y="4192"/>
            <a:ext cx="12192000" cy="6858000"/>
          </a:xfrm>
          <a:prstGeom prst="rect">
            <a:avLst/>
          </a:prstGeom>
        </p:spPr>
      </p:pic>
      <p:sp>
        <p:nvSpPr>
          <p:cNvPr id="16388" name="TextBox 1">
            <a:extLst>
              <a:ext uri="{FF2B5EF4-FFF2-40B4-BE49-F238E27FC236}">
                <a16:creationId xmlns:a16="http://schemas.microsoft.com/office/drawing/2014/main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92" y="3140968"/>
            <a:ext cx="76521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cách chơi : Trẻ s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0226" y="812705"/>
            <a:ext cx="521168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102</Words>
  <Application>Microsoft Office PowerPoint</Application>
  <PresentationFormat>Widescreen</PresentationFormat>
  <Paragraphs>26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Techsi.vn</cp:lastModifiedBy>
  <cp:revision>45</cp:revision>
  <dcterms:created xsi:type="dcterms:W3CDTF">2018-10-20T02:47:09Z</dcterms:created>
  <dcterms:modified xsi:type="dcterms:W3CDTF">2024-02-16T04:09:07Z</dcterms:modified>
</cp:coreProperties>
</file>