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82" r:id="rId4"/>
    <p:sldId id="283" r:id="rId5"/>
    <p:sldId id="284" r:id="rId6"/>
    <p:sldId id="286" r:id="rId7"/>
    <p:sldId id="28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3A1FE-EF7F-4E59-9D33-19936BFB6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D4C482-1FFC-46E1-8181-28F7AFE8B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1746B-7829-4775-A89B-C7C46A75C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28C6-68EC-45C8-9D3F-DD2408ACA35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1CFA7-B47B-41BE-BFF4-73E4E003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C8AC8-B6F1-4FDB-92AD-10F38C13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8164-E48E-46D7-83E6-9F83576F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9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C04E9-71C1-4944-841B-2CC34682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DD4E1-5AF4-493F-B593-D7D52C293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85809-4548-4F0A-8C87-17740B31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28C6-68EC-45C8-9D3F-DD2408ACA35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5BBFC-B44C-48BC-A58C-345F829A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AA82D-8C9C-424F-8412-130863C0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8164-E48E-46D7-83E6-9F83576F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4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3CCDA4-A31D-4AAD-9757-35D99BC5F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722B1-780C-4B32-AC27-FB7B4CE93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E5CEF-76B7-4A0E-AE71-FF10615A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28C6-68EC-45C8-9D3F-DD2408ACA35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EC819-D6DF-424E-A34A-7A7812C9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2260A-F87F-4A35-8DE4-F6975207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8164-E48E-46D7-83E6-9F83576F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3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A411F-210C-4095-878D-69ACDF60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EFD34-B799-493C-AB56-0FEC54F1B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6EDEF-FDEF-4EEA-A51F-024B7688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28C6-68EC-45C8-9D3F-DD2408ACA35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049B7-41EE-4369-89AC-BDFEE874C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6D746-063E-4A20-8B16-D3596AF81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8164-E48E-46D7-83E6-9F83576F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2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F1A2-A76C-4C23-AE82-F61BDB546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0C1F8-B2F1-4E75-8BBC-9864985F5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5CA98-3C6F-4364-8E6A-DA9DD584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28C6-68EC-45C8-9D3F-DD2408ACA35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3A8E5-4434-46C1-89C9-ADC2DF2B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4EC5C-199D-458E-AB1E-95DD1342B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8164-E48E-46D7-83E6-9F83576F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7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8CA6D-5F83-4FEB-83DD-74766248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0AA40-AE04-4E13-A60A-9C057CCF0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35762-F5B9-4728-951A-A03CCB8B0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9DDFD-0158-40F3-A297-0FED46958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28C6-68EC-45C8-9D3F-DD2408ACA35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3E97D-414D-4622-945E-3AEFAD7EF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0B7F1-0C7C-45E4-85BF-6AF33379A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8164-E48E-46D7-83E6-9F83576F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1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7308B-E173-46FE-BBE3-9D2913497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9EE20-FB64-4EB3-B38F-4E40693C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05651-73C5-4074-A474-D93ABDB25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7FD089-1630-424B-B1BE-937A962708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A1043A-CAC6-42F9-ABAF-C57D5D6B0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02BA54-7C46-4D46-AAEB-627AF891E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28C6-68EC-45C8-9D3F-DD2408ACA35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A1CDA4-ABD2-46D2-88B2-BB83980A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4DE20C-C9F5-47DF-A8C8-34C32DE2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8164-E48E-46D7-83E6-9F83576F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6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BC628-5904-4CCC-BA81-2A063346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6D69FE-2791-454E-BCB1-88D89790B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28C6-68EC-45C8-9D3F-DD2408ACA35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8389F-2987-481D-AC82-628D4AB15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494C7-1AC7-4DC1-B6ED-CDF0EBDB1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8164-E48E-46D7-83E6-9F83576F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8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19728-8F3C-48FB-B9D4-236E18B4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28C6-68EC-45C8-9D3F-DD2408ACA35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CE83A-FC1D-42C0-925F-F7B9C227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F8844-09DE-49C5-8A42-F89C56D9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8164-E48E-46D7-83E6-9F83576F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7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41BC7-89EE-4C1B-8729-43D719912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66436-9979-46D5-962F-9E5AC1ADB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92580-6535-4703-BF74-EFB59611A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A7A6F-EB89-4B4C-8240-55E73F2C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28C6-68EC-45C8-9D3F-DD2408ACA35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B8EDC-B878-41E8-AF4A-785698B7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8D900-BA7B-4780-AE95-DC112A44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8164-E48E-46D7-83E6-9F83576F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3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45562-2DFD-43D1-8DD0-93CC2F05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81B9E-A1C9-4DD5-9FEE-0FE397D5C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FF275-7D90-431D-97AF-5B5BB4A6C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421E9-48A5-4030-A191-3E28CCFD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28C6-68EC-45C8-9D3F-DD2408ACA35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411EC-81A3-4567-83E2-E5BC2E9C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96322-3285-4B63-B085-9030D9C4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8164-E48E-46D7-83E6-9F83576F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1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081348-1C08-42DE-A8B6-BACC69D12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4E448-3E75-4C75-B080-760102D15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BC4B6-3D7B-4F35-BC32-9143548A7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028C6-68EC-45C8-9D3F-DD2408ACA35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36D93-151A-4381-98BB-A8BB8BA28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EDB70-EA62-4A42-AFE2-4EC8AA3C3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78164-E48E-46D7-83E6-9F83576F3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rọn bộ 50 phông nền powerpoint dễ thương, ấn tượng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3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540795"/>
            <a:ext cx="6400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ỦY BAN NHÂN DÂN HUYỆN THANH TRÌ</a:t>
            </a:r>
          </a:p>
          <a:p>
            <a:pPr algn="ctr"/>
            <a:r>
              <a:rPr lang="en-US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TRƯỜNG MẦM NON XÃ VĨNH QUỲNH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2556" y="2442729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 ĐỘNG LÀM QUEN VỚI TOÁN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17BE11-898A-08A3-A9AA-0E3130DA64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544" y="1320887"/>
            <a:ext cx="1147233" cy="11218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F6534D-3956-4F9A-A0EE-C8952BA83524}"/>
              </a:ext>
            </a:extLst>
          </p:cNvPr>
          <p:cNvSpPr txBox="1"/>
          <p:nvPr/>
        </p:nvSpPr>
        <p:spPr>
          <a:xfrm>
            <a:off x="3826934" y="3448488"/>
            <a:ext cx="6208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2</a:t>
            </a:r>
          </a:p>
          <a:p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3-4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88573" y="505039"/>
            <a:ext cx="47521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0B655D-EE85-4C31-8E85-FFA537D38802}"/>
              </a:ext>
            </a:extLst>
          </p:cNvPr>
          <p:cNvSpPr txBox="1"/>
          <p:nvPr/>
        </p:nvSpPr>
        <p:spPr>
          <a:xfrm>
            <a:off x="2404533" y="1951589"/>
            <a:ext cx="7382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Tổng hợp các hình nền powerpoint đẹp đơn giản tinh tế chuyên nghiệ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Horizontal Scroll 6">
            <a:extLst>
              <a:ext uri="{FF2B5EF4-FFF2-40B4-BE49-F238E27FC236}">
                <a16:creationId xmlns:a16="http://schemas.microsoft.com/office/drawing/2014/main" id="{0CEA21C3-FA9B-4684-A6A8-A88D70EF752E}"/>
              </a:ext>
            </a:extLst>
          </p:cNvPr>
          <p:cNvSpPr/>
          <p:nvPr/>
        </p:nvSpPr>
        <p:spPr>
          <a:xfrm>
            <a:off x="733859" y="914400"/>
            <a:ext cx="9833993" cy="3048000"/>
          </a:xfrm>
          <a:prstGeom prst="horizontalScroll">
            <a:avLst/>
          </a:prstGeom>
          <a:solidFill>
            <a:srgbClr val="FFFF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1866900"/>
            <a:ext cx="8412158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vi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AutoShape 2" descr="Tổng hợp các hình nền powerpoint đẹp đơn giản tinh tế chuyên nghiệ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7" name="AutoShape 5" descr="Tổng hợp các hình nền powerpoint đẹp đơn giản tinh tế chuyên nghiệ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1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99+ hình nền powerpoint đẹp và đơn giản hay nhất - thdonghoadian">
            <a:extLst>
              <a:ext uri="{FF2B5EF4-FFF2-40B4-BE49-F238E27FC236}">
                <a16:creationId xmlns:a16="http://schemas.microsoft.com/office/drawing/2014/main" id="{0D0084AF-1132-44F4-A869-FB81496AE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hỏ, Màu Xám, Phim Hoạt Hình, Truyện Tranh, Dễ Thương">
            <a:extLst>
              <a:ext uri="{FF2B5EF4-FFF2-40B4-BE49-F238E27FC236}">
                <a16:creationId xmlns:a16="http://schemas.microsoft.com/office/drawing/2014/main" id="{FB160CA8-5211-4B12-895E-4D80F551E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319" y="799689"/>
            <a:ext cx="3492902" cy="4799407"/>
          </a:xfrm>
          <a:prstGeom prst="rect">
            <a:avLst/>
          </a:prstGeom>
          <a:noFill/>
        </p:spPr>
      </p:pic>
      <p:pic>
        <p:nvPicPr>
          <p:cNvPr id="4" name="Picture 2" descr="Thỏ, Màu Xám, Phim Hoạt Hình, Truyện Tranh, Dễ Thương">
            <a:extLst>
              <a:ext uri="{FF2B5EF4-FFF2-40B4-BE49-F238E27FC236}">
                <a16:creationId xmlns:a16="http://schemas.microsoft.com/office/drawing/2014/main" id="{97D33242-8927-4A99-A4FB-4560F853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5221" y="709379"/>
            <a:ext cx="3492902" cy="4799407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DBE5B79-D864-4953-BE27-FBBDD04BFB64}"/>
              </a:ext>
            </a:extLst>
          </p:cNvPr>
          <p:cNvGrpSpPr/>
          <p:nvPr/>
        </p:nvGrpSpPr>
        <p:grpSpPr>
          <a:xfrm>
            <a:off x="9064978" y="2167467"/>
            <a:ext cx="1659466" cy="1659466"/>
            <a:chOff x="9064978" y="2167467"/>
            <a:chExt cx="1659466" cy="165946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8D2E646-E01B-4E5B-9892-B2951B0EC391}"/>
                </a:ext>
              </a:extLst>
            </p:cNvPr>
            <p:cNvSpPr/>
            <p:nvPr/>
          </p:nvSpPr>
          <p:spPr>
            <a:xfrm>
              <a:off x="9064978" y="2167467"/>
              <a:ext cx="1659466" cy="16594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5A3773A-BEDA-4A31-940A-6E1550EFA506}"/>
                </a:ext>
              </a:extLst>
            </p:cNvPr>
            <p:cNvSpPr/>
            <p:nvPr/>
          </p:nvSpPr>
          <p:spPr>
            <a:xfrm>
              <a:off x="9233020" y="2673452"/>
              <a:ext cx="530578" cy="5305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94CB3B-6B3B-4A7C-A3D7-1638FEDE69CD}"/>
                </a:ext>
              </a:extLst>
            </p:cNvPr>
            <p:cNvSpPr/>
            <p:nvPr/>
          </p:nvSpPr>
          <p:spPr>
            <a:xfrm>
              <a:off x="9967443" y="2668814"/>
              <a:ext cx="530578" cy="5305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020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99+ hình nền powerpoint đẹp và đơn giản hay nhất - thdonghoadian">
            <a:extLst>
              <a:ext uri="{FF2B5EF4-FFF2-40B4-BE49-F238E27FC236}">
                <a16:creationId xmlns:a16="http://schemas.microsoft.com/office/drawing/2014/main" id="{A78DDE79-F25E-43A4-995D-3381B5F2F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à Rốt, Rau, Cam, Nhà Máy, Màu Xanh Lá Cây, Gốc, Lá">
            <a:extLst>
              <a:ext uri="{FF2B5EF4-FFF2-40B4-BE49-F238E27FC236}">
                <a16:creationId xmlns:a16="http://schemas.microsoft.com/office/drawing/2014/main" id="{0A7DC0A3-EBE0-4CAF-8B16-EA23571BB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8696" y="531000"/>
            <a:ext cx="2780436" cy="5560868"/>
          </a:xfrm>
          <a:prstGeom prst="rect">
            <a:avLst/>
          </a:prstGeom>
          <a:noFill/>
        </p:spPr>
      </p:pic>
      <p:pic>
        <p:nvPicPr>
          <p:cNvPr id="5" name="Picture 4" descr="Cà Rốt, Rau, Cam, Nhà Máy, Màu Xanh Lá Cây, Gốc, Lá">
            <a:extLst>
              <a:ext uri="{FF2B5EF4-FFF2-40B4-BE49-F238E27FC236}">
                <a16:creationId xmlns:a16="http://schemas.microsoft.com/office/drawing/2014/main" id="{F82ECD8B-FCAE-4334-9B23-D54DD44CB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7029" y="531000"/>
            <a:ext cx="2780436" cy="5560868"/>
          </a:xfrm>
          <a:prstGeom prst="rect">
            <a:avLst/>
          </a:prstGeom>
          <a:noFill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7AD3C32-C544-47B8-B54C-2597662016B0}"/>
              </a:ext>
            </a:extLst>
          </p:cNvPr>
          <p:cNvGrpSpPr/>
          <p:nvPr/>
        </p:nvGrpSpPr>
        <p:grpSpPr>
          <a:xfrm>
            <a:off x="8490212" y="2481701"/>
            <a:ext cx="1659466" cy="1659466"/>
            <a:chOff x="9064978" y="2167467"/>
            <a:chExt cx="1659466" cy="165946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376885-82A4-4895-8814-69079A026395}"/>
                </a:ext>
              </a:extLst>
            </p:cNvPr>
            <p:cNvSpPr/>
            <p:nvPr/>
          </p:nvSpPr>
          <p:spPr>
            <a:xfrm>
              <a:off x="9064978" y="2167467"/>
              <a:ext cx="1659466" cy="16594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F13734D-9969-4905-8949-32D4882E1B3C}"/>
                </a:ext>
              </a:extLst>
            </p:cNvPr>
            <p:cNvSpPr/>
            <p:nvPr/>
          </p:nvSpPr>
          <p:spPr>
            <a:xfrm>
              <a:off x="9233020" y="2673452"/>
              <a:ext cx="530578" cy="5305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260194F-2F43-4EAA-B416-0DC0D263D56D}"/>
                </a:ext>
              </a:extLst>
            </p:cNvPr>
            <p:cNvSpPr/>
            <p:nvPr/>
          </p:nvSpPr>
          <p:spPr>
            <a:xfrm>
              <a:off x="9967443" y="2668814"/>
              <a:ext cx="530578" cy="5305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682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88573" y="505039"/>
            <a:ext cx="47521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0B655D-EE85-4C31-8E85-FFA537D38802}"/>
              </a:ext>
            </a:extLst>
          </p:cNvPr>
          <p:cNvSpPr txBox="1"/>
          <p:nvPr/>
        </p:nvSpPr>
        <p:spPr>
          <a:xfrm>
            <a:off x="2018695" y="1951589"/>
            <a:ext cx="8154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+mj-lt"/>
              </a:rPr>
              <a:t>+ Cách chơi:Mỗi bạn chọn cho mình 1 thẻ có gắn 1 hoặc 2 chấm tròn, vừa đi vừa hát, sau khi nhạc kết thúc cô nói “ Tìm nhà, tìm nhà” thì các con tìm và chạy thật nhanh về ngôi nhà có chấm giống thẻ của mình..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  <a:p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à-của-tôi-Beat-Nhạc-beat-bài-Nhà-của-tôi">
            <a:hlinkClick r:id="" action="ppaction://media"/>
            <a:extLst>
              <a:ext uri="{FF2B5EF4-FFF2-40B4-BE49-F238E27FC236}">
                <a16:creationId xmlns:a16="http://schemas.microsoft.com/office/drawing/2014/main" id="{9CF2C669-B282-4023-AAE9-80D266B85B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06252" y="4883251"/>
            <a:ext cx="1334104" cy="133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6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88573" y="505039"/>
            <a:ext cx="50153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0B655D-EE85-4C31-8E85-FFA537D38802}"/>
              </a:ext>
            </a:extLst>
          </p:cNvPr>
          <p:cNvSpPr txBox="1"/>
          <p:nvPr/>
        </p:nvSpPr>
        <p:spPr>
          <a:xfrm>
            <a:off x="2887859" y="2087296"/>
            <a:ext cx="7382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khoanh tròn nhóm đồ vật có số lượng là 2.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oa bé ngoan ">
            <a:hlinkClick r:id="" action="ppaction://media"/>
            <a:extLst>
              <a:ext uri="{FF2B5EF4-FFF2-40B4-BE49-F238E27FC236}">
                <a16:creationId xmlns:a16="http://schemas.microsoft.com/office/drawing/2014/main" id="{CB638D5B-7C6F-48C0-B1EB-092D24EA4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38614" y="5251810"/>
            <a:ext cx="1264355" cy="126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9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3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197</Words>
  <Application>Microsoft Office PowerPoint</Application>
  <PresentationFormat>Widescreen</PresentationFormat>
  <Paragraphs>18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Dạy trẻ đếm trên đối tượng trong phạm vi 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</cp:revision>
  <dcterms:created xsi:type="dcterms:W3CDTF">2023-03-27T07:00:41Z</dcterms:created>
  <dcterms:modified xsi:type="dcterms:W3CDTF">2023-03-28T06:28:24Z</dcterms:modified>
</cp:coreProperties>
</file>