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84" r:id="rId6"/>
    <p:sldId id="286" r:id="rId7"/>
    <p:sldId id="288" r:id="rId8"/>
    <p:sldId id="289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A1FE-EF7F-4E59-9D33-19936BFB6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4C482-1FFC-46E1-8181-28F7AFE8B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746B-7829-4775-A89B-C7C46A75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CFA7-B47B-41BE-BFF4-73E4E003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C8AC8-B6F1-4FDB-92AD-10F38C13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04E9-71C1-4944-841B-2CC34682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DD4E1-5AF4-493F-B593-D7D52C293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85809-4548-4F0A-8C87-17740B31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5BBFC-B44C-48BC-A58C-345F829A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A82D-8C9C-424F-8412-130863C0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CCDA4-A31D-4AAD-9757-35D99BC5F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722B1-780C-4B32-AC27-FB7B4CE93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5CEF-76B7-4A0E-AE71-FF10615A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C819-D6DF-424E-A34A-7A7812C9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260A-F87F-4A35-8DE4-F6975207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411F-210C-4095-878D-69ACDF60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FD34-B799-493C-AB56-0FEC54F1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EDEF-FDEF-4EEA-A51F-024B7688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049B7-41EE-4369-89AC-BDFEE874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6D746-063E-4A20-8B16-D3596AF8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F1A2-A76C-4C23-AE82-F61BDB5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0C1F8-B2F1-4E75-8BBC-9864985F5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CA98-3C6F-4364-8E6A-DA9DD584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A8E5-4434-46C1-89C9-ADC2DF2B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4EC5C-199D-458E-AB1E-95DD1342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CA6D-5F83-4FEB-83DD-74766248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AA40-AE04-4E13-A60A-9C057CCF0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5762-F5B9-4728-951A-A03CCB8B0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9DDFD-0158-40F3-A297-0FED4695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3E97D-414D-4622-945E-3AEFAD7E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0B7F1-0C7C-45E4-85BF-6AF33379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308B-E173-46FE-BBE3-9D291349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EE20-FB64-4EB3-B38F-4E40693C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05651-73C5-4074-A474-D93ABDB25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FD089-1630-424B-B1BE-937A96270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1043A-CAC6-42F9-ABAF-C57D5D6B0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2BA54-7C46-4D46-AAEB-627AF891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1CDA4-ABD2-46D2-88B2-BB83980A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DE20C-C9F5-47DF-A8C8-34C32DE2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C628-5904-4CCC-BA81-2A063346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D69FE-2791-454E-BCB1-88D89790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8389F-2987-481D-AC82-628D4AB1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494C7-1AC7-4DC1-B6ED-CDF0EBDB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19728-8F3C-48FB-B9D4-236E18B4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CE83A-FC1D-42C0-925F-F7B9C227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F8844-09DE-49C5-8A42-F89C56D9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1BC7-89EE-4C1B-8729-43D7199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6436-9979-46D5-962F-9E5AC1AD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92580-6535-4703-BF74-EFB59611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A7A6F-EB89-4B4C-8240-55E73F2C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8EDC-B878-41E8-AF4A-785698B7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D900-BA7B-4780-AE95-DC112A4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5562-2DFD-43D1-8DD0-93CC2F05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81B9E-A1C9-4DD5-9FEE-0FE397D5C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FF275-7D90-431D-97AF-5B5BB4A6C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421E9-48A5-4030-A191-3E28CCFD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411EC-81A3-4567-83E2-E5BC2E9C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96322-3285-4B63-B085-9030D9C4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81348-1C08-42DE-A8B6-BACC69D1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4E448-3E75-4C75-B080-760102D1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BC4B6-3D7B-4F35-BC32-9143548A7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28C6-68EC-45C8-9D3F-DD2408ACA35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6D93-151A-4381-98BB-A8BB8BA28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EDB70-EA62-4A42-AFE2-4EC8AA3C3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rọn bộ 50 phông nền powerpoint dễ thương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40795"/>
            <a:ext cx="64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ỦY BAN NHÂN DÂN HUYỆN THANH TRÌ</a:t>
            </a:r>
          </a:p>
          <a:p>
            <a:pPr algn="ctr"/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MẦM NON XÃ VĨNH QUỲNH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2556" y="2442729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7BE11-898A-08A3-A9AA-0E3130DA64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44" y="1320887"/>
            <a:ext cx="1147233" cy="1121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F6534D-3956-4F9A-A0EE-C8952BA83524}"/>
              </a:ext>
            </a:extLst>
          </p:cNvPr>
          <p:cNvSpPr txBox="1"/>
          <p:nvPr/>
        </p:nvSpPr>
        <p:spPr>
          <a:xfrm>
            <a:off x="3736622" y="3434644"/>
            <a:ext cx="600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</a:t>
            </a: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Tổng hợp các hình nền powerpoint đẹp đơn giản tinh tế chuyên nghiệ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Horizontal Scroll 6"/>
          <p:cNvSpPr/>
          <p:nvPr/>
        </p:nvSpPr>
        <p:spPr>
          <a:xfrm>
            <a:off x="2514600" y="1371600"/>
            <a:ext cx="7162800" cy="3048000"/>
          </a:xfrm>
          <a:prstGeom prst="horizontalScroll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878" y="1794669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Tổng hợp các hình nền powerpoint đẹp đơn giản tinh tế chuyên nghiệ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Tổng hợp các hình nền powerpoint đẹp đơn giản tinh tế chuyên nghiệ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DD61C-F7F8-46D3-9259-92A321415C51}"/>
              </a:ext>
            </a:extLst>
          </p:cNvPr>
          <p:cNvSpPr txBox="1"/>
          <p:nvPr/>
        </p:nvSpPr>
        <p:spPr>
          <a:xfrm>
            <a:off x="3265714" y="2497357"/>
            <a:ext cx="526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Tập đêm beat">
            <a:hlinkClick r:id="" action="ppaction://media"/>
            <a:extLst>
              <a:ext uri="{FF2B5EF4-FFF2-40B4-BE49-F238E27FC236}">
                <a16:creationId xmlns:a16="http://schemas.microsoft.com/office/drawing/2014/main" id="{1311614B-8F65-42CC-8406-74E9DC50DD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5816" y="4585063"/>
            <a:ext cx="1343297" cy="13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Tổng hợp các hình nền powerpoint đẹp đơn giản tinh tế chuyên nghiệ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Horizontal Scroll 6">
            <a:extLst>
              <a:ext uri="{FF2B5EF4-FFF2-40B4-BE49-F238E27FC236}">
                <a16:creationId xmlns:a16="http://schemas.microsoft.com/office/drawing/2014/main" id="{0CEA21C3-FA9B-4684-A6A8-A88D70EF752E}"/>
              </a:ext>
            </a:extLst>
          </p:cNvPr>
          <p:cNvSpPr/>
          <p:nvPr/>
        </p:nvSpPr>
        <p:spPr>
          <a:xfrm>
            <a:off x="733859" y="914400"/>
            <a:ext cx="9833993" cy="3048000"/>
          </a:xfrm>
          <a:prstGeom prst="horizontalScroll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1866900"/>
            <a:ext cx="841215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vi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Tổng hợp các hình nền powerpoint đẹp đơn giản tinh tế chuyên nghiệ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Tổng hợp các hình nền powerpoint đẹp đơn giản tinh tế chuyên nghiệ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99+ hình nền powerpoint đẹp và đơn giản hay nhất - thdonghoadian">
            <a:extLst>
              <a:ext uri="{FF2B5EF4-FFF2-40B4-BE49-F238E27FC236}">
                <a16:creationId xmlns:a16="http://schemas.microsoft.com/office/drawing/2014/main" id="{0D0084AF-1132-44F4-A869-FB81496A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ỏ, Màu Xám, Phim Hoạt Hình, Truyện Tranh, Dễ Thương">
            <a:extLst>
              <a:ext uri="{FF2B5EF4-FFF2-40B4-BE49-F238E27FC236}">
                <a16:creationId xmlns:a16="http://schemas.microsoft.com/office/drawing/2014/main" id="{FB160CA8-5211-4B12-895E-4D80F551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675" y="715024"/>
            <a:ext cx="3492902" cy="4799407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8798313" y="2910467"/>
            <a:ext cx="1126273" cy="1081669"/>
            <a:chOff x="8798313" y="2910467"/>
            <a:chExt cx="1126273" cy="1081669"/>
          </a:xfrm>
        </p:grpSpPr>
        <p:sp>
          <p:nvSpPr>
            <p:cNvPr id="2" name="Rectangle 1"/>
            <p:cNvSpPr/>
            <p:nvPr/>
          </p:nvSpPr>
          <p:spPr>
            <a:xfrm>
              <a:off x="8798313" y="2910467"/>
              <a:ext cx="1126273" cy="108166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177454" y="3245005"/>
              <a:ext cx="367990" cy="3679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2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99+ hình nền powerpoint đẹp và đơn giản hay nhất - thdonghoadian">
            <a:extLst>
              <a:ext uri="{FF2B5EF4-FFF2-40B4-BE49-F238E27FC236}">
                <a16:creationId xmlns:a16="http://schemas.microsoft.com/office/drawing/2014/main" id="{A78DDE79-F25E-43A4-995D-3381B5F2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à Rốt, Rau, Cam, Nhà Máy, Màu Xanh Lá Cây, Gốc, Lá">
            <a:extLst>
              <a:ext uri="{FF2B5EF4-FFF2-40B4-BE49-F238E27FC236}">
                <a16:creationId xmlns:a16="http://schemas.microsoft.com/office/drawing/2014/main" id="{0A7DC0A3-EBE0-4CAF-8B16-EA23571B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5686"/>
            <a:ext cx="2780436" cy="556086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783830" y="3154680"/>
            <a:ext cx="1085850" cy="1097280"/>
            <a:chOff x="4457700" y="3154680"/>
            <a:chExt cx="1085850" cy="1097280"/>
          </a:xfrm>
        </p:grpSpPr>
        <p:sp>
          <p:nvSpPr>
            <p:cNvPr id="6" name="Rectangle 5"/>
            <p:cNvSpPr/>
            <p:nvPr/>
          </p:nvSpPr>
          <p:spPr>
            <a:xfrm>
              <a:off x="4457700" y="3154680"/>
              <a:ext cx="1085850" cy="109728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89145" y="3497580"/>
              <a:ext cx="337185" cy="33718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57775" y="3497580"/>
              <a:ext cx="337185" cy="33718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8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EB29-08CA-431A-A1B9-F4AE6B47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C9E6-E0A2-49FA-976C-67EE9C4F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Tổng hợp các hình nền powerpoint đẹp đơn giản tinh tế chuyên nghiệp">
            <a:extLst>
              <a:ext uri="{FF2B5EF4-FFF2-40B4-BE49-F238E27FC236}">
                <a16:creationId xmlns:a16="http://schemas.microsoft.com/office/drawing/2014/main" id="{9D499AC4-EFB3-485E-8892-BE867F39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Horizontal Scroll 6">
            <a:extLst>
              <a:ext uri="{FF2B5EF4-FFF2-40B4-BE49-F238E27FC236}">
                <a16:creationId xmlns:a16="http://schemas.microsoft.com/office/drawing/2014/main" id="{D6D936CC-57B0-45E4-A9C5-CED3B19F8F77}"/>
              </a:ext>
            </a:extLst>
          </p:cNvPr>
          <p:cNvSpPr/>
          <p:nvPr/>
        </p:nvSpPr>
        <p:spPr>
          <a:xfrm>
            <a:off x="733859" y="914400"/>
            <a:ext cx="9833993" cy="3048000"/>
          </a:xfrm>
          <a:prstGeom prst="horizontalScroll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82BBC4-E222-4C5C-8F1F-45E398151C7C}"/>
              </a:ext>
            </a:extLst>
          </p:cNvPr>
          <p:cNvSpPr txBox="1">
            <a:spLocks/>
          </p:cNvSpPr>
          <p:nvPr/>
        </p:nvSpPr>
        <p:spPr>
          <a:xfrm>
            <a:off x="3730443" y="1809387"/>
            <a:ext cx="30491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071A134-253D-4B2A-9A45-F542F800DA66}"/>
              </a:ext>
            </a:extLst>
          </p:cNvPr>
          <p:cNvGrpSpPr/>
          <p:nvPr/>
        </p:nvGrpSpPr>
        <p:grpSpPr>
          <a:xfrm>
            <a:off x="1580606" y="1410790"/>
            <a:ext cx="3069771" cy="3108960"/>
            <a:chOff x="1580606" y="1410790"/>
            <a:chExt cx="3069771" cy="31089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B0579D-71D2-4D8C-BA7C-612825BC974D}"/>
                </a:ext>
              </a:extLst>
            </p:cNvPr>
            <p:cNvSpPr/>
            <p:nvPr/>
          </p:nvSpPr>
          <p:spPr>
            <a:xfrm>
              <a:off x="1580606" y="1410790"/>
              <a:ext cx="3069771" cy="3108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Đồ chơi ô tô biến hình NM19.64-168-6B">
              <a:extLst>
                <a:ext uri="{FF2B5EF4-FFF2-40B4-BE49-F238E27FC236}">
                  <a16:creationId xmlns:a16="http://schemas.microsoft.com/office/drawing/2014/main" id="{25BB2856-7F12-44DB-BF73-86EEB5AF4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610" y="1688170"/>
              <a:ext cx="2671761" cy="2671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3A6CCEA-816C-4DFF-8089-93E356D75DA5}"/>
              </a:ext>
            </a:extLst>
          </p:cNvPr>
          <p:cNvGrpSpPr/>
          <p:nvPr/>
        </p:nvGrpSpPr>
        <p:grpSpPr>
          <a:xfrm>
            <a:off x="6570617" y="225538"/>
            <a:ext cx="3914911" cy="6487341"/>
            <a:chOff x="6570617" y="225538"/>
            <a:chExt cx="3914911" cy="6487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655104-DD19-44B6-8BE2-C07D901D4307}"/>
                </a:ext>
              </a:extLst>
            </p:cNvPr>
            <p:cNvSpPr/>
            <p:nvPr/>
          </p:nvSpPr>
          <p:spPr>
            <a:xfrm>
              <a:off x="6570617" y="225538"/>
              <a:ext cx="3914911" cy="6487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8" name="Picture 6" descr="Cha mẹ có nên cho bé đi xe đạp 3 bánh không ?">
              <a:extLst>
                <a:ext uri="{FF2B5EF4-FFF2-40B4-BE49-F238E27FC236}">
                  <a16:creationId xmlns:a16="http://schemas.microsoft.com/office/drawing/2014/main" id="{74FEDB82-923A-44D5-80A8-FB0DAF3CD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355" y="415359"/>
              <a:ext cx="2973433" cy="297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ha mẹ có nên cho bé đi xe đạp 3 bánh không ?">
              <a:extLst>
                <a:ext uri="{FF2B5EF4-FFF2-40B4-BE49-F238E27FC236}">
                  <a16:creationId xmlns:a16="http://schemas.microsoft.com/office/drawing/2014/main" id="{92F37084-ED98-4925-A786-29737C30B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355" y="3469208"/>
              <a:ext cx="2973433" cy="297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75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nói “quả táo” trong tiếng Hàn">
            <a:extLst>
              <a:ext uri="{FF2B5EF4-FFF2-40B4-BE49-F238E27FC236}">
                <a16:creationId xmlns:a16="http://schemas.microsoft.com/office/drawing/2014/main" id="{74C9D3C3-68D6-4CC8-A952-1000783C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61" y="1776549"/>
            <a:ext cx="3399311" cy="29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iều kỳ diệu khi ăn hai quả chuối/ngày">
            <a:extLst>
              <a:ext uri="{FF2B5EF4-FFF2-40B4-BE49-F238E27FC236}">
                <a16:creationId xmlns:a16="http://schemas.microsoft.com/office/drawing/2014/main" id="{5800C93B-E8DC-47AE-A307-7FF18B87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19671"/>
            <a:ext cx="4286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EB29-08CA-431A-A1B9-F4AE6B47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C9E6-E0A2-49FA-976C-67EE9C4F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Tổng hợp các hình nền powerpoint đẹp đơn giản tinh tế chuyên nghiệp">
            <a:extLst>
              <a:ext uri="{FF2B5EF4-FFF2-40B4-BE49-F238E27FC236}">
                <a16:creationId xmlns:a16="http://schemas.microsoft.com/office/drawing/2014/main" id="{9D499AC4-EFB3-485E-8892-BE867F39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Horizontal Scroll 6">
            <a:extLst>
              <a:ext uri="{FF2B5EF4-FFF2-40B4-BE49-F238E27FC236}">
                <a16:creationId xmlns:a16="http://schemas.microsoft.com/office/drawing/2014/main" id="{D6D936CC-57B0-45E4-A9C5-CED3B19F8F77}"/>
              </a:ext>
            </a:extLst>
          </p:cNvPr>
          <p:cNvSpPr/>
          <p:nvPr/>
        </p:nvSpPr>
        <p:spPr>
          <a:xfrm>
            <a:off x="733859" y="914400"/>
            <a:ext cx="9833993" cy="3048000"/>
          </a:xfrm>
          <a:prstGeom prst="horizontalScroll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82BBC4-E222-4C5C-8F1F-45E398151C7C}"/>
              </a:ext>
            </a:extLst>
          </p:cNvPr>
          <p:cNvSpPr txBox="1">
            <a:spLocks/>
          </p:cNvSpPr>
          <p:nvPr/>
        </p:nvSpPr>
        <p:spPr>
          <a:xfrm>
            <a:off x="2978331" y="1825625"/>
            <a:ext cx="45328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75</Words>
  <Application>Microsoft Office PowerPoint</Application>
  <PresentationFormat>Widescreen</PresentationFormat>
  <Paragraphs>12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Dạy trẻ đếm trên đối tượng trong phạm vi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8</cp:revision>
  <dcterms:created xsi:type="dcterms:W3CDTF">2023-03-27T07:00:41Z</dcterms:created>
  <dcterms:modified xsi:type="dcterms:W3CDTF">2024-01-29T06:29:15Z</dcterms:modified>
</cp:coreProperties>
</file>