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audio3.wav" ContentType="audio/wav"/>
  <Override PartName="/ppt/media/audio4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9" r:id="rId2"/>
    <p:sldId id="307" r:id="rId3"/>
    <p:sldId id="259" r:id="rId4"/>
    <p:sldId id="310" r:id="rId5"/>
    <p:sldId id="311" r:id="rId6"/>
    <p:sldId id="286" r:id="rId7"/>
    <p:sldId id="287" r:id="rId8"/>
    <p:sldId id="288" r:id="rId9"/>
    <p:sldId id="289" r:id="rId10"/>
    <p:sldId id="290" r:id="rId11"/>
    <p:sldId id="291" r:id="rId12"/>
    <p:sldId id="312" r:id="rId13"/>
    <p:sldId id="258" r:id="rId14"/>
    <p:sldId id="292" r:id="rId15"/>
    <p:sldId id="293" r:id="rId16"/>
    <p:sldId id="294" r:id="rId17"/>
    <p:sldId id="262" r:id="rId18"/>
    <p:sldId id="263" r:id="rId19"/>
    <p:sldId id="295" r:id="rId20"/>
    <p:sldId id="30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>
      <p:cViewPr varScale="1">
        <p:scale>
          <a:sx n="86" d="100"/>
          <a:sy n="86" d="100"/>
        </p:scale>
        <p:origin x="738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2B170-CE7E-4F7C-ACDC-ADC95BA92C67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92774-EE35-4076-BADA-813C98F332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7BE24-F8DB-4222-AA15-A23B71AB676E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7BE24-F8DB-4222-AA15-A23B71AB676E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00BC6-1EA3-4000-87CA-298ADF4F7A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slide" Target="slide14.xml"/><Relationship Id="rId3" Type="http://schemas.openxmlformats.org/officeDocument/2006/relationships/audio" Target="../media/audio4.wav"/><Relationship Id="rId7" Type="http://schemas.openxmlformats.org/officeDocument/2006/relationships/slide" Target="slide17.xml"/><Relationship Id="rId12" Type="http://schemas.openxmlformats.org/officeDocument/2006/relationships/slide" Target="slide18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slide" Target="slide16.xml"/><Relationship Id="rId5" Type="http://schemas.openxmlformats.org/officeDocument/2006/relationships/image" Target="../media/image19.png"/><Relationship Id="rId10" Type="http://schemas.openxmlformats.org/officeDocument/2006/relationships/slide" Target="slide15.xml"/><Relationship Id="rId4" Type="http://schemas.openxmlformats.org/officeDocument/2006/relationships/image" Target="../media/image18.jpeg"/><Relationship Id="rId9" Type="http://schemas.openxmlformats.org/officeDocument/2006/relationships/slide" Target="slide19.xml"/><Relationship Id="rId14" Type="http://schemas.openxmlformats.org/officeDocument/2006/relationships/slide" Target="slide2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1.wav"/><Relationship Id="rId7" Type="http://schemas.openxmlformats.org/officeDocument/2006/relationships/image" Target="../media/image2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slide" Target="slide13.xml"/><Relationship Id="rId5" Type="http://schemas.openxmlformats.org/officeDocument/2006/relationships/image" Target="../media/image18.jpeg"/><Relationship Id="rId10" Type="http://schemas.openxmlformats.org/officeDocument/2006/relationships/image" Target="../media/image26.png"/><Relationship Id="rId4" Type="http://schemas.openxmlformats.org/officeDocument/2006/relationships/audio" Target="../media/audio2.wav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slide" Target="slide13.xml"/><Relationship Id="rId3" Type="http://schemas.openxmlformats.org/officeDocument/2006/relationships/audio" Target="../media/audio2.wav"/><Relationship Id="rId7" Type="http://schemas.openxmlformats.org/officeDocument/2006/relationships/image" Target="../media/image27.png"/><Relationship Id="rId12" Type="http://schemas.openxmlformats.org/officeDocument/2006/relationships/image" Target="../media/image3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30.png"/><Relationship Id="rId5" Type="http://schemas.openxmlformats.org/officeDocument/2006/relationships/image" Target="../media/image18.jpeg"/><Relationship Id="rId10" Type="http://schemas.openxmlformats.org/officeDocument/2006/relationships/image" Target="../media/image29.png"/><Relationship Id="rId4" Type="http://schemas.openxmlformats.org/officeDocument/2006/relationships/audio" Target="../media/audio1.wav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audio" Target="../media/audio1.wav"/><Relationship Id="rId7" Type="http://schemas.openxmlformats.org/officeDocument/2006/relationships/image" Target="../media/image2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8.jpeg"/><Relationship Id="rId10" Type="http://schemas.openxmlformats.org/officeDocument/2006/relationships/slide" Target="slide13.xml"/><Relationship Id="rId4" Type="http://schemas.openxmlformats.org/officeDocument/2006/relationships/audio" Target="../media/audio2.wav"/><Relationship Id="rId9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1.wav"/><Relationship Id="rId7" Type="http://schemas.openxmlformats.org/officeDocument/2006/relationships/image" Target="../media/image3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8.jpeg"/><Relationship Id="rId4" Type="http://schemas.openxmlformats.org/officeDocument/2006/relationships/audio" Target="../media/audio2.wav"/><Relationship Id="rId9" Type="http://schemas.openxmlformats.org/officeDocument/2006/relationships/slide" Target="slide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audio" Target="../media/audio2.wav"/><Relationship Id="rId7" Type="http://schemas.openxmlformats.org/officeDocument/2006/relationships/image" Target="../media/image2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8.jpeg"/><Relationship Id="rId4" Type="http://schemas.openxmlformats.org/officeDocument/2006/relationships/audio" Target="../media/audio1.wav"/><Relationship Id="rId9" Type="http://schemas.openxmlformats.org/officeDocument/2006/relationships/slide" Target="slide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openxmlformats.org/officeDocument/2006/relationships/image" Target="../media/image3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8.jpeg"/><Relationship Id="rId4" Type="http://schemas.openxmlformats.org/officeDocument/2006/relationships/audio" Target="../media/audio1.wav"/><Relationship Id="rId9" Type="http://schemas.openxmlformats.org/officeDocument/2006/relationships/slide" Target="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6.png"/><Relationship Id="rId7" Type="http://schemas.openxmlformats.org/officeDocument/2006/relationships/slide" Target="slide11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slide" Target="slide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slide" Target="slide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Top 123+] Hình nền Powerpoint “ĐẸP NHỨC NÁCH”">
            <a:extLst>
              <a:ext uri="{FF2B5EF4-FFF2-40B4-BE49-F238E27FC236}">
                <a16:creationId xmlns:a16="http://schemas.microsoft.com/office/drawing/2014/main" id="{F95B6B30-C0AA-4774-B820-CBB95B710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-7938"/>
            <a:ext cx="12188825" cy="687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484B69A-8B0D-46A3-9442-39C338D96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8713" y="727075"/>
            <a:ext cx="46402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HUYỆN THANH TRÌ</a:t>
            </a:r>
          </a:p>
          <a:p>
            <a:pPr algn="ctr" eaLnBrk="1" hangingPunct="1"/>
            <a:r>
              <a:rPr lang="vi-VN" alt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RƯỜNG MẦM NON XÃ VĨNH QUỲNH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D7199F-47E2-4839-8EB4-3ADBEE7B4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013" y="1563688"/>
            <a:ext cx="11096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772B1D-623B-4F5F-AF04-480558F5F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9300" y="2716887"/>
            <a:ext cx="539908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pPr algn="ctr" eaLnBrk="1" hangingPunct="1"/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LÀM QUEN VỚI TOÁN</a:t>
            </a:r>
          </a:p>
        </p:txBody>
      </p:sp>
      <p:pic>
        <p:nvPicPr>
          <p:cNvPr id="2" name="HaiBanTayCuaEmBeatInstrumental-V.A-2740821">
            <a:hlinkClick r:id="" action="ppaction://media"/>
            <a:extLst>
              <a:ext uri="{FF2B5EF4-FFF2-40B4-BE49-F238E27FC236}">
                <a16:creationId xmlns:a16="http://schemas.microsoft.com/office/drawing/2014/main" id="{662CB89D-5B6B-4B25-8321-FC930BA91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738" y="4902200"/>
            <a:ext cx="974725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5F6CB96-EDC8-46B8-B6A7-C81909066E2F}"/>
              </a:ext>
            </a:extLst>
          </p:cNvPr>
          <p:cNvSpPr txBox="1"/>
          <p:nvPr/>
        </p:nvSpPr>
        <p:spPr>
          <a:xfrm>
            <a:off x="2286000" y="3406774"/>
            <a:ext cx="80416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160793-7146-4282-ABD6-FAEF95FD7E7E}"/>
              </a:ext>
            </a:extLst>
          </p:cNvPr>
          <p:cNvSpPr txBox="1"/>
          <p:nvPr/>
        </p:nvSpPr>
        <p:spPr>
          <a:xfrm>
            <a:off x="4308187" y="3795476"/>
            <a:ext cx="38108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3 - 4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1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1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>
            <a:extLst>
              <a:ext uri="{FF2B5EF4-FFF2-40B4-BE49-F238E27FC236}">
                <a16:creationId xmlns:a16="http://schemas.microsoft.com/office/drawing/2014/main" id="{8E3F68E4-6324-44E2-953C-89AF3CEB8AF1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1752600"/>
            <a:ext cx="2667000" cy="2209800"/>
            <a:chOff x="2590800" y="1828800"/>
            <a:chExt cx="2667000" cy="2209800"/>
          </a:xfrm>
        </p:grpSpPr>
        <p:sp>
          <p:nvSpPr>
            <p:cNvPr id="10" name="Flowchart: Extract 9">
              <a:extLst>
                <a:ext uri="{FF2B5EF4-FFF2-40B4-BE49-F238E27FC236}">
                  <a16:creationId xmlns:a16="http://schemas.microsoft.com/office/drawing/2014/main" id="{490DCD80-2D96-4425-A2C2-9EA56BC955F5}"/>
                </a:ext>
              </a:extLst>
            </p:cNvPr>
            <p:cNvSpPr/>
            <p:nvPr/>
          </p:nvSpPr>
          <p:spPr>
            <a:xfrm>
              <a:off x="2590800" y="1828800"/>
              <a:ext cx="2667000" cy="2209800"/>
            </a:xfrm>
            <a:prstGeom prst="flowChartExtra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8206" name="Picture 9">
              <a:extLst>
                <a:ext uri="{FF2B5EF4-FFF2-40B4-BE49-F238E27FC236}">
                  <a16:creationId xmlns:a16="http://schemas.microsoft.com/office/drawing/2014/main" id="{8766DA06-7CA7-4F49-BC22-685A828A5E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3048000"/>
              <a:ext cx="1523999" cy="905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4">
            <a:extLst>
              <a:ext uri="{FF2B5EF4-FFF2-40B4-BE49-F238E27FC236}">
                <a16:creationId xmlns:a16="http://schemas.microsoft.com/office/drawing/2014/main" id="{7755A86D-6654-4F16-A8F0-5393C2184FF4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4114800"/>
            <a:ext cx="3048000" cy="2209800"/>
            <a:chOff x="4419600" y="4267200"/>
            <a:chExt cx="3048000" cy="2209800"/>
          </a:xfrm>
        </p:grpSpPr>
        <p:sp>
          <p:nvSpPr>
            <p:cNvPr id="11" name="Flowchart: Preparation 10">
              <a:extLst>
                <a:ext uri="{FF2B5EF4-FFF2-40B4-BE49-F238E27FC236}">
                  <a16:creationId xmlns:a16="http://schemas.microsoft.com/office/drawing/2014/main" id="{0DD8A672-3ED7-4DC2-8B7F-B5D35DA1CFA4}"/>
                </a:ext>
              </a:extLst>
            </p:cNvPr>
            <p:cNvSpPr/>
            <p:nvPr/>
          </p:nvSpPr>
          <p:spPr>
            <a:xfrm>
              <a:off x="4419600" y="4267200"/>
              <a:ext cx="3048000" cy="2209800"/>
            </a:xfrm>
            <a:prstGeom prst="flowChartPreparati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8203" name="Picture 10">
              <a:extLst>
                <a:ext uri="{FF2B5EF4-FFF2-40B4-BE49-F238E27FC236}">
                  <a16:creationId xmlns:a16="http://schemas.microsoft.com/office/drawing/2014/main" id="{7A189757-5C39-420E-A68F-1C6E30216E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4495800"/>
              <a:ext cx="1533525" cy="77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4" name="Picture 10">
              <a:extLst>
                <a:ext uri="{FF2B5EF4-FFF2-40B4-BE49-F238E27FC236}">
                  <a16:creationId xmlns:a16="http://schemas.microsoft.com/office/drawing/2014/main" id="{5C1B8D80-90C8-44D7-B04E-C9B337A952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5486400"/>
              <a:ext cx="1533525" cy="77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A0307DB-48F5-4076-803C-106F7EE4C5AE}"/>
              </a:ext>
            </a:extLst>
          </p:cNvPr>
          <p:cNvSpPr/>
          <p:nvPr/>
        </p:nvSpPr>
        <p:spPr>
          <a:xfrm>
            <a:off x="4572000" y="838200"/>
            <a:ext cx="3581400" cy="762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 chọn nhóm có số lượng là 1</a:t>
            </a:r>
          </a:p>
        </p:txBody>
      </p:sp>
      <p:sp>
        <p:nvSpPr>
          <p:cNvPr id="8197" name="Title 1">
            <a:extLst>
              <a:ext uri="{FF2B5EF4-FFF2-40B4-BE49-F238E27FC236}">
                <a16:creationId xmlns:a16="http://schemas.microsoft.com/office/drawing/2014/main" id="{F4C2625A-4799-4E16-A346-61C41A306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723" y="29309"/>
            <a:ext cx="1371600" cy="685800"/>
          </a:xfrm>
        </p:spPr>
        <p:txBody>
          <a:bodyPr/>
          <a:lstStyle/>
          <a:p>
            <a:pPr eaLnBrk="1" hangingPunct="1"/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pic>
        <p:nvPicPr>
          <p:cNvPr id="8" name="Picture 7" descr="cau mon 5.png">
            <a:extLst>
              <a:ext uri="{FF2B5EF4-FFF2-40B4-BE49-F238E27FC236}">
                <a16:creationId xmlns:a16="http://schemas.microsoft.com/office/drawing/2014/main" id="{EBBF9F0A-B132-4745-B054-71C0F5CFCB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13"/>
          <a:stretch>
            <a:fillRect/>
          </a:stretch>
        </p:blipFill>
        <p:spPr bwMode="auto">
          <a:xfrm>
            <a:off x="3124201" y="1"/>
            <a:ext cx="3368675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au mon 5.png">
            <a:extLst>
              <a:ext uri="{FF2B5EF4-FFF2-40B4-BE49-F238E27FC236}">
                <a16:creationId xmlns:a16="http://schemas.microsoft.com/office/drawing/2014/main" id="{5FBC4097-6F98-4F94-8B14-70A5E1054A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7"/>
          <a:stretch>
            <a:fillRect/>
          </a:stretch>
        </p:blipFill>
        <p:spPr bwMode="auto">
          <a:xfrm>
            <a:off x="6477000" y="1"/>
            <a:ext cx="3238500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Up Arrow Callout 11">
            <a:extLst>
              <a:ext uri="{FF2B5EF4-FFF2-40B4-BE49-F238E27FC236}">
                <a16:creationId xmlns:a16="http://schemas.microsoft.com/office/drawing/2014/main" id="{3236D564-EDC5-4668-8EF3-8D9E13B4E615}"/>
              </a:ext>
            </a:extLst>
          </p:cNvPr>
          <p:cNvSpPr/>
          <p:nvPr/>
        </p:nvSpPr>
        <p:spPr>
          <a:xfrm>
            <a:off x="10917115" y="5457825"/>
            <a:ext cx="1219200" cy="1295400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/>
              <a:t>MỞ</a:t>
            </a:r>
          </a:p>
        </p:txBody>
      </p:sp>
      <p:sp>
        <p:nvSpPr>
          <p:cNvPr id="13" name="Curved Up Arrow 12">
            <a:hlinkClick r:id="rId7" action="ppaction://hlinksldjump"/>
            <a:extLst>
              <a:ext uri="{FF2B5EF4-FFF2-40B4-BE49-F238E27FC236}">
                <a16:creationId xmlns:a16="http://schemas.microsoft.com/office/drawing/2014/main" id="{0D764226-3A04-4C48-A6E3-D4EB7F60626F}"/>
              </a:ext>
            </a:extLst>
          </p:cNvPr>
          <p:cNvSpPr/>
          <p:nvPr/>
        </p:nvSpPr>
        <p:spPr>
          <a:xfrm>
            <a:off x="11107615" y="76200"/>
            <a:ext cx="990600" cy="762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>
            <a:extLst>
              <a:ext uri="{FF2B5EF4-FFF2-40B4-BE49-F238E27FC236}">
                <a16:creationId xmlns:a16="http://schemas.microsoft.com/office/drawing/2014/main" id="{0FC2AD2D-BBA3-4F5A-BDAA-46C965A142E6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2209800"/>
            <a:ext cx="2209800" cy="2438400"/>
            <a:chOff x="2362200" y="2209800"/>
            <a:chExt cx="2209800" cy="2438400"/>
          </a:xfrm>
        </p:grpSpPr>
        <p:sp>
          <p:nvSpPr>
            <p:cNvPr id="10" name="Flowchart: Magnetic Disk 9">
              <a:extLst>
                <a:ext uri="{FF2B5EF4-FFF2-40B4-BE49-F238E27FC236}">
                  <a16:creationId xmlns:a16="http://schemas.microsoft.com/office/drawing/2014/main" id="{EDDA0F5E-4179-467D-A20A-579D6658C823}"/>
                </a:ext>
              </a:extLst>
            </p:cNvPr>
            <p:cNvSpPr/>
            <p:nvPr/>
          </p:nvSpPr>
          <p:spPr>
            <a:xfrm>
              <a:off x="2362200" y="2209800"/>
              <a:ext cx="2209800" cy="2438400"/>
            </a:xfrm>
            <a:prstGeom prst="flowChartMagneticDisk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9229" name="Picture 10">
              <a:extLst>
                <a:ext uri="{FF2B5EF4-FFF2-40B4-BE49-F238E27FC236}">
                  <a16:creationId xmlns:a16="http://schemas.microsoft.com/office/drawing/2014/main" id="{EF26AD0D-12E2-406C-B80E-DCDD468AA4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2819400"/>
              <a:ext cx="1219200" cy="869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0" name="Picture 10">
              <a:extLst>
                <a:ext uri="{FF2B5EF4-FFF2-40B4-BE49-F238E27FC236}">
                  <a16:creationId xmlns:a16="http://schemas.microsoft.com/office/drawing/2014/main" id="{16620F56-556A-4CC3-840C-7A933C0708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3657600"/>
              <a:ext cx="1219200" cy="869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4">
            <a:extLst>
              <a:ext uri="{FF2B5EF4-FFF2-40B4-BE49-F238E27FC236}">
                <a16:creationId xmlns:a16="http://schemas.microsoft.com/office/drawing/2014/main" id="{DA3AA188-7197-47F4-8804-8F47721FF1B4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3581400"/>
            <a:ext cx="2362200" cy="2133600"/>
            <a:chOff x="4648200" y="3581400"/>
            <a:chExt cx="2362200" cy="2133600"/>
          </a:xfrm>
        </p:grpSpPr>
        <p:sp>
          <p:nvSpPr>
            <p:cNvPr id="11" name="Flowchart: Preparation 10">
              <a:extLst>
                <a:ext uri="{FF2B5EF4-FFF2-40B4-BE49-F238E27FC236}">
                  <a16:creationId xmlns:a16="http://schemas.microsoft.com/office/drawing/2014/main" id="{F563E97C-8366-4847-AACD-B1D95D423C0B}"/>
                </a:ext>
              </a:extLst>
            </p:cNvPr>
            <p:cNvSpPr/>
            <p:nvPr/>
          </p:nvSpPr>
          <p:spPr>
            <a:xfrm>
              <a:off x="4648200" y="3581400"/>
              <a:ext cx="2362200" cy="2133600"/>
            </a:xfrm>
            <a:prstGeom prst="flowChartPreparation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9227" name="Picture 9">
              <a:extLst>
                <a:ext uri="{FF2B5EF4-FFF2-40B4-BE49-F238E27FC236}">
                  <a16:creationId xmlns:a16="http://schemas.microsoft.com/office/drawing/2014/main" id="{C3868A35-D1F3-4F6B-B1A1-16CA09D22D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3962400"/>
              <a:ext cx="1981200" cy="1459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2DA2F8C-263F-403C-AC90-2915F2027739}"/>
              </a:ext>
            </a:extLst>
          </p:cNvPr>
          <p:cNvSpPr/>
          <p:nvPr/>
        </p:nvSpPr>
        <p:spPr>
          <a:xfrm>
            <a:off x="4495800" y="1066800"/>
            <a:ext cx="3581400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 tìm nhóm có số lượng là 2</a:t>
            </a:r>
          </a:p>
        </p:txBody>
      </p:sp>
      <p:sp>
        <p:nvSpPr>
          <p:cNvPr id="9221" name="Title 1">
            <a:extLst>
              <a:ext uri="{FF2B5EF4-FFF2-40B4-BE49-F238E27FC236}">
                <a16:creationId xmlns:a16="http://schemas.microsoft.com/office/drawing/2014/main" id="{C5F31CD1-C35E-4E92-896B-153CC4261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0323" y="0"/>
            <a:ext cx="1371600" cy="685800"/>
          </a:xfrm>
        </p:spPr>
        <p:txBody>
          <a:bodyPr/>
          <a:lstStyle/>
          <a:p>
            <a:pPr eaLnBrk="1" hangingPunct="1"/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pic>
        <p:nvPicPr>
          <p:cNvPr id="8" name="Picture 7" descr="cau mon 5.png">
            <a:extLst>
              <a:ext uri="{FF2B5EF4-FFF2-40B4-BE49-F238E27FC236}">
                <a16:creationId xmlns:a16="http://schemas.microsoft.com/office/drawing/2014/main" id="{EE5F41A4-C75E-4F3A-9AD1-ECFA466ADC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13"/>
          <a:stretch>
            <a:fillRect/>
          </a:stretch>
        </p:blipFill>
        <p:spPr bwMode="auto">
          <a:xfrm>
            <a:off x="2827339" y="1"/>
            <a:ext cx="3368675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au mon 5.png">
            <a:extLst>
              <a:ext uri="{FF2B5EF4-FFF2-40B4-BE49-F238E27FC236}">
                <a16:creationId xmlns:a16="http://schemas.microsoft.com/office/drawing/2014/main" id="{F5897AF1-1A79-428B-BA99-99C6793DAB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7"/>
          <a:stretch>
            <a:fillRect/>
          </a:stretch>
        </p:blipFill>
        <p:spPr bwMode="auto">
          <a:xfrm>
            <a:off x="6172200" y="1"/>
            <a:ext cx="3238500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Up Arrow Callout 11">
            <a:extLst>
              <a:ext uri="{FF2B5EF4-FFF2-40B4-BE49-F238E27FC236}">
                <a16:creationId xmlns:a16="http://schemas.microsoft.com/office/drawing/2014/main" id="{05254DC4-82A2-4DDF-AF26-147C5AE188D3}"/>
              </a:ext>
            </a:extLst>
          </p:cNvPr>
          <p:cNvSpPr/>
          <p:nvPr/>
        </p:nvSpPr>
        <p:spPr>
          <a:xfrm>
            <a:off x="10972800" y="5638800"/>
            <a:ext cx="1219200" cy="1219200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MỞ</a:t>
            </a:r>
          </a:p>
        </p:txBody>
      </p:sp>
      <p:sp>
        <p:nvSpPr>
          <p:cNvPr id="13" name="Curved Up Arrow 12">
            <a:hlinkClick r:id="rId7" action="ppaction://hlinksldjump"/>
            <a:extLst>
              <a:ext uri="{FF2B5EF4-FFF2-40B4-BE49-F238E27FC236}">
                <a16:creationId xmlns:a16="http://schemas.microsoft.com/office/drawing/2014/main" id="{52976ABD-7965-4245-B4EA-7B7CB9BBAE25}"/>
              </a:ext>
            </a:extLst>
          </p:cNvPr>
          <p:cNvSpPr/>
          <p:nvPr/>
        </p:nvSpPr>
        <p:spPr>
          <a:xfrm>
            <a:off x="11201400" y="-38100"/>
            <a:ext cx="990600" cy="762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09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87725" y="1676400"/>
            <a:ext cx="18740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3124200"/>
            <a:ext cx="54503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57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ình nền Powerpoint đẹp nhấ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192000" cy="6829425"/>
          </a:xfrm>
          <a:prstGeom prst="rect">
            <a:avLst/>
          </a:prstGeom>
          <a:noFill/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4" t="25975" r="6676" b="19012"/>
          <a:stretch>
            <a:fillRect/>
          </a:stretch>
        </p:blipFill>
        <p:spPr bwMode="auto">
          <a:xfrm>
            <a:off x="76200" y="5129001"/>
            <a:ext cx="4353392" cy="2046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912" y="0"/>
            <a:ext cx="6186488" cy="6681764"/>
          </a:xfrm>
          <a:prstGeom prst="rect">
            <a:avLst/>
          </a:prstGeom>
        </p:spPr>
      </p:pic>
      <p:pic>
        <p:nvPicPr>
          <p:cNvPr id="11" name="T1" descr="Kết quả hình ảnh cho táo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361" y="2625014"/>
            <a:ext cx="1367844" cy="115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T2" descr="Kết quả hình ảnh cho táo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142" y="2425945"/>
            <a:ext cx="1367844" cy="115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T3" descr="Kết quả hình ảnh cho táo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206" y="231937"/>
            <a:ext cx="1367844" cy="115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T4" descr="Kết quả hình ảnh cho táo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742" y="999871"/>
            <a:ext cx="1367844" cy="115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T5" descr="Kết quả hình ảnh cho táo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687" y="2404734"/>
            <a:ext cx="1367844" cy="115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T6" descr="Kết quả hình ảnh cho táo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097" y="1094618"/>
            <a:ext cx="1367844" cy="115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7810500" y="3905250"/>
            <a:ext cx="40957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Nhiệm vụ của các con là hái thật nhiều táo bằng cách kích chuột vào quả táo, trả lời câu hỏi để hái được thật nhiều táo nhé !</a:t>
            </a:r>
          </a:p>
        </p:txBody>
      </p:sp>
      <p:sp>
        <p:nvSpPr>
          <p:cNvPr id="26" name="7-Point Star 25"/>
          <p:cNvSpPr/>
          <p:nvPr/>
        </p:nvSpPr>
        <p:spPr>
          <a:xfrm>
            <a:off x="-57150" y="0"/>
            <a:ext cx="3752850" cy="3009900"/>
          </a:xfrm>
          <a:prstGeom prst="star7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50243" y="781675"/>
            <a:ext cx="250882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Hái Táo</a:t>
            </a:r>
          </a:p>
        </p:txBody>
      </p:sp>
      <p:sp>
        <p:nvSpPr>
          <p:cNvPr id="2" name="Rounded Rectangle 1">
            <a:hlinkClick r:id="rId14" action="ppaction://hlinksldjump"/>
          </p:cNvPr>
          <p:cNvSpPr/>
          <p:nvPr/>
        </p:nvSpPr>
        <p:spPr>
          <a:xfrm>
            <a:off x="10363200" y="249522"/>
            <a:ext cx="1752600" cy="61887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29 -0.0213 L -0.26041 0.5981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06" y="309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59259E-6 L -0.31419 0.7490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16" y="374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7 L -0.38112 0.6814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62" y="340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33333E-6 L -0.22683 0.3222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41" y="161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7.40741E-7 L -0.29362 0.3872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87" y="193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5.55112E-17 L -0.39322 0.4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61" y="211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ình nền Powerpoint đẹp nhấ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1"/>
            <a:ext cx="12192000" cy="6829425"/>
          </a:xfrm>
          <a:prstGeom prst="rect">
            <a:avLst/>
          </a:prstGeom>
          <a:noFill/>
        </p:spPr>
      </p:pic>
      <p:pic>
        <p:nvPicPr>
          <p:cNvPr id="4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0"/>
            <a:ext cx="8439149" cy="311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71800" y="1828800"/>
            <a:ext cx="6648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Bé tìm nhóm các phương tiện giao thông có số lượng là 5?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0" y="3551736"/>
            <a:ext cx="4074935" cy="2830014"/>
            <a:chOff x="0" y="3551736"/>
            <a:chExt cx="4074935" cy="2830014"/>
          </a:xfrm>
        </p:grpSpPr>
        <p:grpSp>
          <p:nvGrpSpPr>
            <p:cNvPr id="7" name="cau c"/>
            <p:cNvGrpSpPr/>
            <p:nvPr/>
          </p:nvGrpSpPr>
          <p:grpSpPr>
            <a:xfrm>
              <a:off x="0" y="3551736"/>
              <a:ext cx="4074935" cy="2830014"/>
              <a:chOff x="4755813" y="3570786"/>
              <a:chExt cx="3616989" cy="1077413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563" b="16270"/>
              <a:stretch/>
            </p:blipFill>
            <p:spPr>
              <a:xfrm>
                <a:off x="4755813" y="3570786"/>
                <a:ext cx="3616989" cy="1077413"/>
              </a:xfrm>
              <a:prstGeom prst="rect">
                <a:avLst/>
              </a:prstGeom>
            </p:spPr>
          </p:pic>
          <p:sp>
            <p:nvSpPr>
              <p:cNvPr id="9" name="Rectangle 8"/>
              <p:cNvSpPr/>
              <p:nvPr/>
            </p:nvSpPr>
            <p:spPr>
              <a:xfrm>
                <a:off x="6391999" y="3729126"/>
                <a:ext cx="163971" cy="45384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endParaRPr lang="en-US" sz="48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endParaRPr>
              </a:p>
            </p:txBody>
          </p:sp>
        </p:grpSp>
        <p:pic>
          <p:nvPicPr>
            <p:cNvPr id="17410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76300" y="4019550"/>
              <a:ext cx="1200150" cy="800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714624" y="4819650"/>
              <a:ext cx="1200150" cy="800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114550" y="4019550"/>
              <a:ext cx="1200150" cy="800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485900" y="4838700"/>
              <a:ext cx="1200150" cy="800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47650" y="4800600"/>
              <a:ext cx="1200150" cy="800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5" name="Group 24"/>
          <p:cNvGrpSpPr/>
          <p:nvPr/>
        </p:nvGrpSpPr>
        <p:grpSpPr>
          <a:xfrm>
            <a:off x="3945115" y="3551736"/>
            <a:ext cx="4074935" cy="2830014"/>
            <a:chOff x="3945115" y="3551736"/>
            <a:chExt cx="4074935" cy="2830014"/>
          </a:xfrm>
        </p:grpSpPr>
        <p:grpSp>
          <p:nvGrpSpPr>
            <p:cNvPr id="10" name="cau c"/>
            <p:cNvGrpSpPr/>
            <p:nvPr/>
          </p:nvGrpSpPr>
          <p:grpSpPr>
            <a:xfrm>
              <a:off x="3945115" y="3551736"/>
              <a:ext cx="4074935" cy="2830014"/>
              <a:chOff x="4755813" y="3570786"/>
              <a:chExt cx="3616989" cy="1077413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563" b="16270"/>
              <a:stretch/>
            </p:blipFill>
            <p:spPr>
              <a:xfrm>
                <a:off x="4755813" y="3570786"/>
                <a:ext cx="3616989" cy="1077413"/>
              </a:xfrm>
              <a:prstGeom prst="rect">
                <a:avLst/>
              </a:prstGeom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6391999" y="3729126"/>
                <a:ext cx="163971" cy="45384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endParaRPr lang="en-US" sz="48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endParaRPr>
              </a:p>
            </p:txBody>
          </p:sp>
        </p:grpSp>
        <p:pic>
          <p:nvPicPr>
            <p:cNvPr id="17411" name="Picture 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229100" y="4080544"/>
              <a:ext cx="1676400" cy="929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981700" y="4080544"/>
              <a:ext cx="1676400" cy="929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" name="Picture 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962650" y="5109244"/>
              <a:ext cx="1676400" cy="929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267200" y="5128294"/>
              <a:ext cx="1676400" cy="929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1" name="Group 30"/>
          <p:cNvGrpSpPr/>
          <p:nvPr/>
        </p:nvGrpSpPr>
        <p:grpSpPr>
          <a:xfrm>
            <a:off x="8117065" y="3570786"/>
            <a:ext cx="4074935" cy="2887164"/>
            <a:chOff x="8117065" y="3589836"/>
            <a:chExt cx="4074935" cy="2887164"/>
          </a:xfrm>
        </p:grpSpPr>
        <p:grpSp>
          <p:nvGrpSpPr>
            <p:cNvPr id="13" name="cau c"/>
            <p:cNvGrpSpPr/>
            <p:nvPr/>
          </p:nvGrpSpPr>
          <p:grpSpPr>
            <a:xfrm>
              <a:off x="8117065" y="3589836"/>
              <a:ext cx="4074935" cy="2887164"/>
              <a:chOff x="4755813" y="3570786"/>
              <a:chExt cx="3616989" cy="1077413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563" b="16270"/>
              <a:stretch/>
            </p:blipFill>
            <p:spPr>
              <a:xfrm>
                <a:off x="4755813" y="3570786"/>
                <a:ext cx="3616989" cy="1077413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6391999" y="3729126"/>
                <a:ext cx="163971" cy="45384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endParaRPr lang="en-US" sz="48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endParaRPr>
              </a:p>
            </p:txBody>
          </p:sp>
        </p:grpSp>
        <p:pic>
          <p:nvPicPr>
            <p:cNvPr id="17412" name="Picture 4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8591550" y="4085245"/>
              <a:ext cx="1371599" cy="858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8" name="Picture 4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8648700" y="5094895"/>
              <a:ext cx="1371599" cy="858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9" name="Picture 4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0287000" y="5132995"/>
              <a:ext cx="1371599" cy="858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" name="Picture 4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0229850" y="4066195"/>
              <a:ext cx="1371599" cy="858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3" name="Action Button: Home 32">
            <a:hlinkClick r:id="rId11" action="ppaction://hlinksldjump" highlightClick="1"/>
          </p:cNvPr>
          <p:cNvSpPr/>
          <p:nvPr/>
        </p:nvSpPr>
        <p:spPr>
          <a:xfrm>
            <a:off x="10229850" y="6153150"/>
            <a:ext cx="1733550" cy="628650"/>
          </a:xfrm>
          <a:prstGeom prst="actionButtonHo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Chơi tiếp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ình nền Powerpoint đẹp nhấ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1"/>
            <a:ext cx="12192000" cy="6829425"/>
          </a:xfrm>
          <a:prstGeom prst="rect">
            <a:avLst/>
          </a:prstGeom>
          <a:noFill/>
        </p:spPr>
      </p:pic>
      <p:pic>
        <p:nvPicPr>
          <p:cNvPr id="4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935" y="0"/>
            <a:ext cx="929736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00300" y="952500"/>
            <a:ext cx="7782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Thêm mấy ô tô để nhóm có số lượng là 5?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14350" y="1828800"/>
            <a:ext cx="11220450" cy="16764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351" y="2019520"/>
            <a:ext cx="2266949" cy="125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76551" y="2038570"/>
            <a:ext cx="2266949" cy="125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00651" y="2057620"/>
            <a:ext cx="2266949" cy="125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81901" y="2038570"/>
            <a:ext cx="2266949" cy="125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3" b="16270"/>
          <a:stretch/>
        </p:blipFill>
        <p:spPr>
          <a:xfrm>
            <a:off x="7867650" y="3732772"/>
            <a:ext cx="4324350" cy="2763278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8305801" y="4085052"/>
            <a:ext cx="3428999" cy="2087147"/>
            <a:chOff x="8286751" y="4256502"/>
            <a:chExt cx="3428999" cy="2087147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9620251" y="5181643"/>
              <a:ext cx="2095499" cy="1162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8286751" y="4256502"/>
              <a:ext cx="1943100" cy="1077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3" b="16270"/>
          <a:stretch/>
        </p:blipFill>
        <p:spPr>
          <a:xfrm>
            <a:off x="-285750" y="3714750"/>
            <a:ext cx="4457700" cy="2686050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0" y="4002620"/>
            <a:ext cx="4019550" cy="2283879"/>
            <a:chOff x="0" y="4135970"/>
            <a:chExt cx="4019550" cy="2283879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0" y="4135970"/>
              <a:ext cx="2057400" cy="1140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962150" y="4193120"/>
              <a:ext cx="2057400" cy="1140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143000" y="5278970"/>
              <a:ext cx="2057400" cy="1140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3" b="16270"/>
          <a:stretch/>
        </p:blipFill>
        <p:spPr>
          <a:xfrm>
            <a:off x="3886200" y="3696253"/>
            <a:ext cx="4381500" cy="2799797"/>
          </a:xfrm>
          <a:prstGeom prst="rect">
            <a:avLst/>
          </a:prstGeom>
        </p:spPr>
      </p:pic>
      <p:pic>
        <p:nvPicPr>
          <p:cNvPr id="18436" name="Picture 4" descr="Danh sách ô tô - Honda VietNam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51571" y="4610100"/>
            <a:ext cx="2124209" cy="1177925"/>
          </a:xfrm>
          <a:prstGeom prst="rect">
            <a:avLst/>
          </a:prstGeom>
          <a:noFill/>
        </p:spPr>
      </p:pic>
      <p:sp>
        <p:nvSpPr>
          <p:cNvPr id="28" name="Action Button: Home 27">
            <a:hlinkClick r:id="rId13" action="ppaction://hlinksldjump" highlightClick="1"/>
          </p:cNvPr>
          <p:cNvSpPr/>
          <p:nvPr/>
        </p:nvSpPr>
        <p:spPr>
          <a:xfrm>
            <a:off x="10191750" y="6324600"/>
            <a:ext cx="1733550" cy="533400"/>
          </a:xfrm>
          <a:prstGeom prst="actionButtonHo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8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0.38437 -0.3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00" y="-17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ình nền Powerpoint đẹp nhấ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2192000" cy="6829425"/>
          </a:xfrm>
          <a:prstGeom prst="rect">
            <a:avLst/>
          </a:prstGeom>
          <a:noFill/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3" b="16270"/>
          <a:stretch/>
        </p:blipFill>
        <p:spPr>
          <a:xfrm>
            <a:off x="4114800" y="4286251"/>
            <a:ext cx="4210050" cy="2095498"/>
          </a:xfrm>
          <a:prstGeom prst="rect">
            <a:avLst/>
          </a:prstGeom>
        </p:spPr>
      </p:pic>
      <p:pic>
        <p:nvPicPr>
          <p:cNvPr id="4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878205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3" b="16270"/>
          <a:stretch/>
        </p:blipFill>
        <p:spPr>
          <a:xfrm>
            <a:off x="0" y="4343401"/>
            <a:ext cx="4191000" cy="209549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866900" y="1333500"/>
            <a:ext cx="8496300" cy="10858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85800" y="2971800"/>
            <a:ext cx="5981700" cy="11811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219950" y="2990850"/>
            <a:ext cx="4210050" cy="12001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335879" y="2419350"/>
            <a:ext cx="1160421" cy="457200"/>
          </a:xfrm>
          <a:prstGeom prst="straightConnector1">
            <a:avLst/>
          </a:prstGeom>
          <a:ln w="635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075530" y="2514600"/>
            <a:ext cx="1029870" cy="457200"/>
          </a:xfrm>
          <a:prstGeom prst="straightConnector1">
            <a:avLst/>
          </a:prstGeom>
          <a:ln w="635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6" name="Picture 2" descr="Những mẫu xe máy cực đẹp giảm giá sát sàn trong 4 tháng cuối năm ..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93925" y="1476374"/>
            <a:ext cx="1444625" cy="866775"/>
          </a:xfrm>
          <a:prstGeom prst="rect">
            <a:avLst/>
          </a:prstGeom>
          <a:noFill/>
        </p:spPr>
      </p:pic>
      <p:pic>
        <p:nvPicPr>
          <p:cNvPr id="17" name="Picture 2" descr="Những mẫu xe máy cực đẹp giảm giá sát sàn trong 4 tháng cuối năm ..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7075" y="3133724"/>
            <a:ext cx="1444625" cy="866775"/>
          </a:xfrm>
          <a:prstGeom prst="rect">
            <a:avLst/>
          </a:prstGeom>
          <a:noFill/>
        </p:spPr>
      </p:pic>
      <p:pic>
        <p:nvPicPr>
          <p:cNvPr id="18" name="Picture 2" descr="Những mẫu xe máy cực đẹp giảm giá sát sàn trong 4 tháng cuối năm ..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55825" y="3152774"/>
            <a:ext cx="1444625" cy="866775"/>
          </a:xfrm>
          <a:prstGeom prst="rect">
            <a:avLst/>
          </a:prstGeom>
          <a:noFill/>
        </p:spPr>
      </p:pic>
      <p:pic>
        <p:nvPicPr>
          <p:cNvPr id="19" name="Picture 2" descr="Những mẫu xe máy cực đẹp giảm giá sát sàn trong 4 tháng cuối năm ..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41725" y="3133724"/>
            <a:ext cx="1444625" cy="866775"/>
          </a:xfrm>
          <a:prstGeom prst="rect">
            <a:avLst/>
          </a:prstGeom>
          <a:noFill/>
        </p:spPr>
      </p:pic>
      <p:pic>
        <p:nvPicPr>
          <p:cNvPr id="20" name="Picture 2" descr="Những mẫu xe máy cực đẹp giảm giá sát sàn trong 4 tháng cuối năm ..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36975" y="1457324"/>
            <a:ext cx="1444625" cy="866775"/>
          </a:xfrm>
          <a:prstGeom prst="rect">
            <a:avLst/>
          </a:prstGeom>
          <a:noFill/>
        </p:spPr>
      </p:pic>
      <p:pic>
        <p:nvPicPr>
          <p:cNvPr id="21" name="Picture 2" descr="Những mẫu xe máy cực đẹp giảm giá sát sàn trong 4 tháng cuối năm ..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99075" y="1495424"/>
            <a:ext cx="1444625" cy="866775"/>
          </a:xfrm>
          <a:prstGeom prst="rect">
            <a:avLst/>
          </a:prstGeom>
          <a:noFill/>
        </p:spPr>
      </p:pic>
      <p:pic>
        <p:nvPicPr>
          <p:cNvPr id="22" name="Picture 2" descr="Những mẫu xe máy cực đẹp giảm giá sát sàn trong 4 tháng cuối năm ..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23075" y="1476374"/>
            <a:ext cx="1444625" cy="866775"/>
          </a:xfrm>
          <a:prstGeom prst="rect">
            <a:avLst/>
          </a:prstGeom>
          <a:noFill/>
        </p:spPr>
      </p:pic>
      <p:pic>
        <p:nvPicPr>
          <p:cNvPr id="23" name="Picture 2" descr="Những mẫu xe máy cực đẹp giảm giá sát sàn trong 4 tháng cuối năm ..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5175" y="1476374"/>
            <a:ext cx="1444625" cy="866775"/>
          </a:xfrm>
          <a:prstGeom prst="rect">
            <a:avLst/>
          </a:prstGeom>
          <a:noFill/>
        </p:spPr>
      </p:pic>
      <p:pic>
        <p:nvPicPr>
          <p:cNvPr id="24" name="Picture 2" descr="Những mẫu xe máy cực đẹp giảm giá sát sàn trong 4 tháng cuối năm ..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27625" y="3152774"/>
            <a:ext cx="1444625" cy="866775"/>
          </a:xfrm>
          <a:prstGeom prst="rect">
            <a:avLst/>
          </a:prstGeom>
          <a:noFill/>
        </p:spPr>
      </p:pic>
      <p:grpSp>
        <p:nvGrpSpPr>
          <p:cNvPr id="37" name="Group 36"/>
          <p:cNvGrpSpPr/>
          <p:nvPr/>
        </p:nvGrpSpPr>
        <p:grpSpPr>
          <a:xfrm>
            <a:off x="4765675" y="4962524"/>
            <a:ext cx="2854325" cy="866775"/>
            <a:chOff x="4765675" y="5038724"/>
            <a:chExt cx="2854325" cy="866775"/>
          </a:xfrm>
        </p:grpSpPr>
        <p:pic>
          <p:nvPicPr>
            <p:cNvPr id="27" name="Picture 2" descr="Những mẫu xe máy cực đẹp giảm giá sát sàn trong 4 tháng cuối năm ...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765675" y="5038724"/>
              <a:ext cx="1444625" cy="866775"/>
            </a:xfrm>
            <a:prstGeom prst="rect">
              <a:avLst/>
            </a:prstGeom>
            <a:noFill/>
          </p:spPr>
        </p:pic>
        <p:pic>
          <p:nvPicPr>
            <p:cNvPr id="26" name="Picture 2" descr="Những mẫu xe máy cực đẹp giảm giá sát sàn trong 4 tháng cuối năm ...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175375" y="5038724"/>
              <a:ext cx="1444625" cy="866775"/>
            </a:xfrm>
            <a:prstGeom prst="rect">
              <a:avLst/>
            </a:prstGeom>
            <a:noFill/>
          </p:spPr>
        </p:pic>
      </p:grp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3" b="16270"/>
          <a:stretch/>
        </p:blipFill>
        <p:spPr>
          <a:xfrm>
            <a:off x="8096250" y="4210051"/>
            <a:ext cx="4095750" cy="2133598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8537575" y="4543424"/>
            <a:ext cx="2911475" cy="1704975"/>
            <a:chOff x="8556625" y="4772024"/>
            <a:chExt cx="2911475" cy="1704975"/>
          </a:xfrm>
        </p:grpSpPr>
        <p:pic>
          <p:nvPicPr>
            <p:cNvPr id="31" name="Picture 2" descr="Những mẫu xe máy cực đẹp giảm giá sát sàn trong 4 tháng cuối năm ...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556625" y="4772024"/>
              <a:ext cx="1444625" cy="866775"/>
            </a:xfrm>
            <a:prstGeom prst="rect">
              <a:avLst/>
            </a:prstGeom>
            <a:noFill/>
          </p:spPr>
        </p:pic>
        <p:pic>
          <p:nvPicPr>
            <p:cNvPr id="33" name="Picture 2" descr="Những mẫu xe máy cực đẹp giảm giá sát sàn trong 4 tháng cuối năm ...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0023475" y="4791074"/>
              <a:ext cx="1444625" cy="866775"/>
            </a:xfrm>
            <a:prstGeom prst="rect">
              <a:avLst/>
            </a:prstGeom>
            <a:noFill/>
          </p:spPr>
        </p:pic>
        <p:pic>
          <p:nvPicPr>
            <p:cNvPr id="34" name="Picture 2" descr="Những mẫu xe máy cực đẹp giảm giá sát sàn trong 4 tháng cuối năm ...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9356725" y="5610224"/>
              <a:ext cx="1444625" cy="866775"/>
            </a:xfrm>
            <a:prstGeom prst="rect">
              <a:avLst/>
            </a:prstGeom>
            <a:noFill/>
          </p:spPr>
        </p:pic>
      </p:grpSp>
      <p:pic>
        <p:nvPicPr>
          <p:cNvPr id="21508" name="Picture 4" descr="Những mẫu xe máy cực đẹp giảm giá sát sàn trong 4 tháng cuối năm ...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90650" y="5086350"/>
            <a:ext cx="1428750" cy="857250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2933700" y="571500"/>
            <a:ext cx="59618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Bé hãy chọn phương án đúng</a:t>
            </a:r>
          </a:p>
        </p:txBody>
      </p:sp>
      <p:sp>
        <p:nvSpPr>
          <p:cNvPr id="39" name="Action Button: Home 38">
            <a:hlinkClick r:id="rId10" action="ppaction://hlinksldjump" highlightClick="1"/>
          </p:cNvPr>
          <p:cNvSpPr/>
          <p:nvPr/>
        </p:nvSpPr>
        <p:spPr>
          <a:xfrm>
            <a:off x="10058400" y="6229350"/>
            <a:ext cx="1733550" cy="628650"/>
          </a:xfrm>
          <a:prstGeom prst="actionButtonHo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Chơi tiếp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0.55156 -0.2722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0" y="-13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3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ình nền Powerpoint đẹp nhấ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8575"/>
            <a:ext cx="12192000" cy="6829425"/>
          </a:xfrm>
          <a:prstGeom prst="rect">
            <a:avLst/>
          </a:prstGeom>
          <a:noFill/>
        </p:spPr>
      </p:pic>
      <p:pic>
        <p:nvPicPr>
          <p:cNvPr id="4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89916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owchart: Alternate Process 6"/>
          <p:cNvSpPr/>
          <p:nvPr/>
        </p:nvSpPr>
        <p:spPr>
          <a:xfrm>
            <a:off x="495300" y="1352550"/>
            <a:ext cx="6629400" cy="1390650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Alternate Process 7"/>
          <p:cNvSpPr/>
          <p:nvPr/>
        </p:nvSpPr>
        <p:spPr>
          <a:xfrm>
            <a:off x="7562850" y="1352550"/>
            <a:ext cx="3581400" cy="1409700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2449" y="1601724"/>
            <a:ext cx="1562101" cy="87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90749" y="1639824"/>
            <a:ext cx="1562101" cy="87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09999" y="1639824"/>
            <a:ext cx="1562101" cy="87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67349" y="1658874"/>
            <a:ext cx="1524001" cy="87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667749" y="1658874"/>
            <a:ext cx="1562101" cy="87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6" name="Group 25"/>
          <p:cNvGrpSpPr/>
          <p:nvPr/>
        </p:nvGrpSpPr>
        <p:grpSpPr>
          <a:xfrm>
            <a:off x="1371600" y="3733800"/>
            <a:ext cx="3927021" cy="1465600"/>
            <a:chOff x="1371600" y="3733800"/>
            <a:chExt cx="3927021" cy="14656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1371600" y="3733800"/>
              <a:ext cx="3927021" cy="1409699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2857500" y="3752850"/>
              <a:ext cx="77159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610350" y="3657600"/>
            <a:ext cx="3927021" cy="1485899"/>
            <a:chOff x="6610350" y="3657600"/>
            <a:chExt cx="3927021" cy="148589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610350" y="3733800"/>
              <a:ext cx="3927021" cy="1409699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8382000" y="3657600"/>
              <a:ext cx="748923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276350" y="5059740"/>
            <a:ext cx="3927021" cy="1569660"/>
            <a:chOff x="1276350" y="5059740"/>
            <a:chExt cx="3927021" cy="156966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1276350" y="5219700"/>
              <a:ext cx="3927021" cy="1409699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2952750" y="5059740"/>
              <a:ext cx="800219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667500" y="5143500"/>
            <a:ext cx="3927021" cy="1484650"/>
            <a:chOff x="6667500" y="5143500"/>
            <a:chExt cx="3927021" cy="148465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667500" y="5143500"/>
              <a:ext cx="3927021" cy="1409699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8362950" y="5181600"/>
              <a:ext cx="748923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895600" y="590550"/>
            <a:ext cx="6628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Gộp 2 nhóm có số lượng là mấy?</a:t>
            </a:r>
          </a:p>
        </p:txBody>
      </p:sp>
      <p:sp>
        <p:nvSpPr>
          <p:cNvPr id="29" name="Action Button: Home 28">
            <a:hlinkClick r:id="rId9" action="ppaction://hlinksldjump" highlightClick="1"/>
          </p:cNvPr>
          <p:cNvSpPr/>
          <p:nvPr/>
        </p:nvSpPr>
        <p:spPr>
          <a:xfrm>
            <a:off x="10229850" y="6082284"/>
            <a:ext cx="1733550" cy="680466"/>
          </a:xfrm>
          <a:prstGeom prst="actionButtonHo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Chơi tiếp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ình nền Powerpoint đẹp nhấ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8575"/>
            <a:ext cx="12192000" cy="6829425"/>
          </a:xfrm>
          <a:prstGeom prst="rect">
            <a:avLst/>
          </a:prstGeom>
          <a:noFill/>
        </p:spPr>
      </p:pic>
      <p:pic>
        <p:nvPicPr>
          <p:cNvPr id="4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8439149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3" b="16270"/>
          <a:stretch/>
        </p:blipFill>
        <p:spPr>
          <a:xfrm>
            <a:off x="0" y="4193027"/>
            <a:ext cx="4038600" cy="2169672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95300" y="1543050"/>
            <a:ext cx="4686300" cy="24765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229350" y="1466850"/>
            <a:ext cx="3524250" cy="127635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248400" y="2933700"/>
            <a:ext cx="3467100" cy="1371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19458" name="Picture 2" descr="Máy bay Vietnam Airlines quay đầu vì va phải chim - Xã hội ..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6125" y="1760538"/>
            <a:ext cx="1349375" cy="899584"/>
          </a:xfrm>
          <a:prstGeom prst="rect">
            <a:avLst/>
          </a:prstGeom>
          <a:noFill/>
        </p:spPr>
      </p:pic>
      <p:pic>
        <p:nvPicPr>
          <p:cNvPr id="13" name="Picture 2" descr="Máy bay Vietnam Airlines quay đầu vì va phải chim - Xã hội ..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93925" y="1798638"/>
            <a:ext cx="1349375" cy="899584"/>
          </a:xfrm>
          <a:prstGeom prst="rect">
            <a:avLst/>
          </a:prstGeom>
          <a:noFill/>
        </p:spPr>
      </p:pic>
      <p:pic>
        <p:nvPicPr>
          <p:cNvPr id="14" name="Picture 2" descr="Máy bay Vietnam Airlines quay đầu vì va phải chim - Xã hội ..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08075" y="2808288"/>
            <a:ext cx="1349375" cy="899584"/>
          </a:xfrm>
          <a:prstGeom prst="rect">
            <a:avLst/>
          </a:prstGeom>
          <a:noFill/>
        </p:spPr>
      </p:pic>
      <p:pic>
        <p:nvPicPr>
          <p:cNvPr id="15" name="Picture 2" descr="Máy bay Vietnam Airlines quay đầu vì va phải chim - Xã hội ..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18475" y="1608138"/>
            <a:ext cx="1349375" cy="899584"/>
          </a:xfrm>
          <a:prstGeom prst="rect">
            <a:avLst/>
          </a:prstGeom>
          <a:noFill/>
        </p:spPr>
      </p:pic>
      <p:pic>
        <p:nvPicPr>
          <p:cNvPr id="16" name="Picture 2" descr="Máy bay Vietnam Airlines quay đầu vì va phải chim - Xã hội ..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13525" y="1589088"/>
            <a:ext cx="1349375" cy="899584"/>
          </a:xfrm>
          <a:prstGeom prst="rect">
            <a:avLst/>
          </a:prstGeom>
          <a:noFill/>
        </p:spPr>
      </p:pic>
      <p:pic>
        <p:nvPicPr>
          <p:cNvPr id="17" name="Picture 2" descr="Máy bay Vietnam Airlines quay đầu vì va phải chim - Xã hội ..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36825" y="2846388"/>
            <a:ext cx="1349375" cy="899584"/>
          </a:xfrm>
          <a:prstGeom prst="rect">
            <a:avLst/>
          </a:prstGeom>
          <a:noFill/>
        </p:spPr>
      </p:pic>
      <p:pic>
        <p:nvPicPr>
          <p:cNvPr id="18" name="Picture 2" descr="Máy bay Vietnam Airlines quay đầu vì va phải chim - Xã hội ..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84575" y="1779588"/>
            <a:ext cx="1349375" cy="899584"/>
          </a:xfrm>
          <a:prstGeom prst="rect">
            <a:avLst/>
          </a:prstGeom>
          <a:noFill/>
        </p:spPr>
      </p:pic>
      <p:sp>
        <p:nvSpPr>
          <p:cNvPr id="19" name="Right Arrow 18"/>
          <p:cNvSpPr/>
          <p:nvPr/>
        </p:nvSpPr>
        <p:spPr>
          <a:xfrm rot="988379">
            <a:off x="5082001" y="2920937"/>
            <a:ext cx="1425180" cy="409657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20816711">
            <a:off x="5133453" y="2291122"/>
            <a:ext cx="1272202" cy="40343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3" b="16270"/>
          <a:stretch/>
        </p:blipFill>
        <p:spPr>
          <a:xfrm>
            <a:off x="3733800" y="4269228"/>
            <a:ext cx="4191000" cy="216967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3" b="16270"/>
          <a:stretch/>
        </p:blipFill>
        <p:spPr>
          <a:xfrm>
            <a:off x="7677150" y="4383528"/>
            <a:ext cx="4514850" cy="2169672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8594725" y="4503738"/>
            <a:ext cx="2740025" cy="1782762"/>
            <a:chOff x="8537575" y="4789488"/>
            <a:chExt cx="2740025" cy="1782762"/>
          </a:xfrm>
        </p:grpSpPr>
        <p:pic>
          <p:nvPicPr>
            <p:cNvPr id="24" name="Picture 2" descr="Máy bay Vietnam Airlines quay đầu vì va phải chim - Xã hội ...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9928225" y="5653616"/>
              <a:ext cx="1349375" cy="899584"/>
            </a:xfrm>
            <a:prstGeom prst="rect">
              <a:avLst/>
            </a:prstGeom>
            <a:noFill/>
          </p:spPr>
        </p:pic>
        <p:pic>
          <p:nvPicPr>
            <p:cNvPr id="25" name="Picture 2" descr="Máy bay Vietnam Airlines quay đầu vì va phải chim - Xã hội ...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537575" y="5672666"/>
              <a:ext cx="1349375" cy="899584"/>
            </a:xfrm>
            <a:prstGeom prst="rect">
              <a:avLst/>
            </a:prstGeom>
            <a:noFill/>
          </p:spPr>
        </p:pic>
        <p:pic>
          <p:nvPicPr>
            <p:cNvPr id="26" name="Picture 2" descr="Máy bay Vietnam Airlines quay đầu vì va phải chim - Xã hội ...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9871075" y="4827588"/>
              <a:ext cx="1349375" cy="899584"/>
            </a:xfrm>
            <a:prstGeom prst="rect">
              <a:avLst/>
            </a:prstGeom>
            <a:noFill/>
          </p:spPr>
        </p:pic>
        <p:pic>
          <p:nvPicPr>
            <p:cNvPr id="27" name="Picture 2" descr="Máy bay Vietnam Airlines quay đầu vì va phải chim - Xã hội ...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537575" y="4789488"/>
              <a:ext cx="1349375" cy="899584"/>
            </a:xfrm>
            <a:prstGeom prst="rect">
              <a:avLst/>
            </a:prstGeom>
            <a:noFill/>
          </p:spPr>
        </p:pic>
      </p:grpSp>
      <p:grpSp>
        <p:nvGrpSpPr>
          <p:cNvPr id="34" name="Group 33"/>
          <p:cNvGrpSpPr/>
          <p:nvPr/>
        </p:nvGrpSpPr>
        <p:grpSpPr>
          <a:xfrm>
            <a:off x="536575" y="4732338"/>
            <a:ext cx="2778125" cy="918634"/>
            <a:chOff x="498475" y="5246688"/>
            <a:chExt cx="2778125" cy="918634"/>
          </a:xfrm>
        </p:grpSpPr>
        <p:pic>
          <p:nvPicPr>
            <p:cNvPr id="29" name="Picture 2" descr="Máy bay Vietnam Airlines quay đầu vì va phải chim - Xã hội ...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927225" y="5265738"/>
              <a:ext cx="1349375" cy="899584"/>
            </a:xfrm>
            <a:prstGeom prst="rect">
              <a:avLst/>
            </a:prstGeom>
            <a:noFill/>
          </p:spPr>
        </p:pic>
        <p:pic>
          <p:nvPicPr>
            <p:cNvPr id="30" name="Picture 2" descr="Máy bay Vietnam Airlines quay đầu vì va phải chim - Xã hội ...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98475" y="5246688"/>
              <a:ext cx="1349375" cy="899584"/>
            </a:xfrm>
            <a:prstGeom prst="rect">
              <a:avLst/>
            </a:prstGeom>
            <a:noFill/>
          </p:spPr>
        </p:pic>
      </p:grpSp>
      <p:grpSp>
        <p:nvGrpSpPr>
          <p:cNvPr id="33" name="Group 32"/>
          <p:cNvGrpSpPr/>
          <p:nvPr/>
        </p:nvGrpSpPr>
        <p:grpSpPr>
          <a:xfrm>
            <a:off x="4537075" y="4503738"/>
            <a:ext cx="2720975" cy="1820862"/>
            <a:chOff x="4556125" y="5037138"/>
            <a:chExt cx="2720975" cy="1820862"/>
          </a:xfrm>
        </p:grpSpPr>
        <p:pic>
          <p:nvPicPr>
            <p:cNvPr id="23" name="Picture 2" descr="Máy bay Vietnam Airlines quay đầu vì va phải chim - Xã hội ...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556125" y="5056188"/>
              <a:ext cx="1349375" cy="899584"/>
            </a:xfrm>
            <a:prstGeom prst="rect">
              <a:avLst/>
            </a:prstGeom>
            <a:noFill/>
          </p:spPr>
        </p:pic>
        <p:pic>
          <p:nvPicPr>
            <p:cNvPr id="28" name="Picture 2" descr="Máy bay Vietnam Airlines quay đầu vì va phải chim - Xã hội ...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927725" y="5037138"/>
              <a:ext cx="1349375" cy="899584"/>
            </a:xfrm>
            <a:prstGeom prst="rect">
              <a:avLst/>
            </a:prstGeom>
            <a:noFill/>
          </p:spPr>
        </p:pic>
        <p:pic>
          <p:nvPicPr>
            <p:cNvPr id="31" name="Picture 2" descr="Máy bay Vietnam Airlines quay đầu vì va phải chim - Xã hội ...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260975" y="5958416"/>
              <a:ext cx="1349375" cy="899584"/>
            </a:xfrm>
            <a:prstGeom prst="rect">
              <a:avLst/>
            </a:prstGeom>
            <a:noFill/>
          </p:spPr>
        </p:pic>
      </p:grpSp>
      <p:sp>
        <p:nvSpPr>
          <p:cNvPr id="35" name="TextBox 34"/>
          <p:cNvSpPr txBox="1"/>
          <p:nvPr/>
        </p:nvSpPr>
        <p:spPr>
          <a:xfrm>
            <a:off x="3009900" y="762000"/>
            <a:ext cx="59859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Bé hãy chọn đáp án đúng?</a:t>
            </a:r>
          </a:p>
        </p:txBody>
      </p:sp>
      <p:sp>
        <p:nvSpPr>
          <p:cNvPr id="38" name="Action Button: Home 37">
            <a:hlinkClick r:id="rId9" action="ppaction://hlinksldjump" highlightClick="1"/>
          </p:cNvPr>
          <p:cNvSpPr/>
          <p:nvPr/>
        </p:nvSpPr>
        <p:spPr>
          <a:xfrm>
            <a:off x="10096500" y="6234684"/>
            <a:ext cx="1733550" cy="623316"/>
          </a:xfrm>
          <a:prstGeom prst="actionButtonHo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Chơi tiếp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7 L 0.14687 -0.31667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0" y="-15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ình nền Powerpoint đẹp nhấ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8575"/>
            <a:ext cx="12192000" cy="6829425"/>
          </a:xfrm>
          <a:prstGeom prst="rect">
            <a:avLst/>
          </a:prstGeom>
          <a:noFill/>
        </p:spPr>
      </p:pic>
      <p:pic>
        <p:nvPicPr>
          <p:cNvPr id="4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0"/>
            <a:ext cx="8439149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owchart: Alternate Process 6"/>
          <p:cNvSpPr/>
          <p:nvPr/>
        </p:nvSpPr>
        <p:spPr>
          <a:xfrm>
            <a:off x="342900" y="1581150"/>
            <a:ext cx="5905500" cy="13716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Alternate Process 7"/>
          <p:cNvSpPr/>
          <p:nvPr/>
        </p:nvSpPr>
        <p:spPr>
          <a:xfrm>
            <a:off x="6972300" y="1600200"/>
            <a:ext cx="4610100" cy="14287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578" name="Picture 2" descr="Review toàn bộ tàu hỏa Hà Nội đi Sapa - Chọn tàu, mua vé, điểm đón trả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350" y="1847849"/>
            <a:ext cx="1790700" cy="952500"/>
          </a:xfrm>
          <a:prstGeom prst="rect">
            <a:avLst/>
          </a:prstGeom>
          <a:noFill/>
        </p:spPr>
      </p:pic>
      <p:pic>
        <p:nvPicPr>
          <p:cNvPr id="9" name="Picture 2" descr="Review toàn bộ tàu hỏa Hà Nội đi Sapa - Chọn tàu, mua vé, điểm đón trả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81250" y="1828799"/>
            <a:ext cx="1790700" cy="952500"/>
          </a:xfrm>
          <a:prstGeom prst="rect">
            <a:avLst/>
          </a:prstGeom>
          <a:noFill/>
        </p:spPr>
      </p:pic>
      <p:pic>
        <p:nvPicPr>
          <p:cNvPr id="10" name="Picture 2" descr="Review toàn bộ tàu hỏa Hà Nội đi Sapa - Chọn tàu, mua vé, điểm đón trả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24350" y="1847849"/>
            <a:ext cx="1790700" cy="952500"/>
          </a:xfrm>
          <a:prstGeom prst="rect">
            <a:avLst/>
          </a:prstGeom>
          <a:noFill/>
        </p:spPr>
      </p:pic>
      <p:pic>
        <p:nvPicPr>
          <p:cNvPr id="11" name="Picture 2" descr="Review toàn bộ tàu hỏa Hà Nội đi Sapa - Chọn tàu, mua vé, điểm đón trả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24950" y="1828799"/>
            <a:ext cx="1790700" cy="952500"/>
          </a:xfrm>
          <a:prstGeom prst="rect">
            <a:avLst/>
          </a:prstGeom>
          <a:noFill/>
        </p:spPr>
      </p:pic>
      <p:pic>
        <p:nvPicPr>
          <p:cNvPr id="12" name="Picture 2" descr="Review toàn bộ tàu hỏa Hà Nội đi Sapa - Chọn tàu, mua vé, điểm đón trả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9950" y="1809749"/>
            <a:ext cx="1790700" cy="952500"/>
          </a:xfrm>
          <a:prstGeom prst="rect">
            <a:avLst/>
          </a:prstGeom>
          <a:noFill/>
        </p:spPr>
      </p:pic>
      <p:grpSp>
        <p:nvGrpSpPr>
          <p:cNvPr id="23" name="Group 22"/>
          <p:cNvGrpSpPr/>
          <p:nvPr/>
        </p:nvGrpSpPr>
        <p:grpSpPr>
          <a:xfrm>
            <a:off x="1028700" y="3409950"/>
            <a:ext cx="4457700" cy="1562099"/>
            <a:chOff x="1028700" y="3409950"/>
            <a:chExt cx="4457700" cy="156209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1028700" y="3409950"/>
              <a:ext cx="4457700" cy="1562099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2990850" y="3429000"/>
              <a:ext cx="748923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047750" y="4991101"/>
            <a:ext cx="4457700" cy="1562099"/>
            <a:chOff x="1047750" y="4991101"/>
            <a:chExt cx="4457700" cy="156209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1047750" y="4991101"/>
              <a:ext cx="4457700" cy="1562099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3009900" y="5105400"/>
              <a:ext cx="748923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572250" y="5029200"/>
            <a:ext cx="4457700" cy="1562099"/>
            <a:chOff x="6572250" y="5029200"/>
            <a:chExt cx="4457700" cy="156209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72250" y="5029200"/>
              <a:ext cx="4457700" cy="1562099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8343900" y="5048250"/>
              <a:ext cx="748923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400800" y="3448050"/>
            <a:ext cx="4457700" cy="1562099"/>
            <a:chOff x="6400800" y="3448050"/>
            <a:chExt cx="4457700" cy="1562099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400800" y="3448050"/>
              <a:ext cx="4457700" cy="1562099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8267700" y="3486150"/>
              <a:ext cx="748923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067050" y="838200"/>
            <a:ext cx="6628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Gộp 2 nhóm có số lượng là mấy?</a:t>
            </a:r>
          </a:p>
        </p:txBody>
      </p:sp>
      <p:sp>
        <p:nvSpPr>
          <p:cNvPr id="26" name="Action Button: Home 25">
            <a:hlinkClick r:id="rId9" action="ppaction://hlinksldjump" highlightClick="1"/>
          </p:cNvPr>
          <p:cNvSpPr/>
          <p:nvPr/>
        </p:nvSpPr>
        <p:spPr>
          <a:xfrm>
            <a:off x="10325100" y="6115050"/>
            <a:ext cx="1733550" cy="742950"/>
          </a:xfrm>
          <a:prstGeom prst="actionButtonHo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Chơi tiếp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1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Top 75+ hình nền powerpoint học tập chất lượng full hd cực đẹ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4415" cy="686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 noChangeArrowheads="1"/>
          </p:cNvSpPr>
          <p:nvPr/>
        </p:nvSpPr>
        <p:spPr>
          <a:xfrm>
            <a:off x="1866900" y="2286000"/>
            <a:ext cx="84582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tập đế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91800" y="5562600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14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6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Top 75+ hình nền powerpoint học tập chất lượng full hd cực đẹ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4415" cy="686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 noChangeArrowheads="1"/>
          </p:cNvSpPr>
          <p:nvPr/>
        </p:nvSpPr>
        <p:spPr>
          <a:xfrm>
            <a:off x="1752600" y="18288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altLang="en-US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en-US" altLang="en-US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96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Top 75+ hình nền powerpoint học tập chất lượng full hd cực đẹ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4415" cy="686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 noChangeArrowheads="1"/>
          </p:cNvSpPr>
          <p:nvPr/>
        </p:nvSpPr>
        <p:spPr>
          <a:xfrm>
            <a:off x="1828800" y="2306638"/>
            <a:ext cx="82296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09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86200" y="1447800"/>
            <a:ext cx="24833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2747982"/>
            <a:ext cx="754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tìm và đếm đồ dùng, đồ chơi xung quanh lớp có số lượng trong phạm vi 5 và tách gộp theo yêu </a:t>
            </a:r>
            <a:r>
              <a:rPr lang="vi-VN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45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09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5200" y="1676400"/>
            <a:ext cx="46390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8650" y="3124200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55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002FE-43AE-4F57-96CB-042BBAE68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0668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hlinkClick r:id="rId2" action="ppaction://hlinksldjump"/>
            <a:extLst>
              <a:ext uri="{FF2B5EF4-FFF2-40B4-BE49-F238E27FC236}">
                <a16:creationId xmlns:a16="http://schemas.microsoft.com/office/drawing/2014/main" id="{E485282A-BB6A-40B7-ADA8-F2C894BE4166}"/>
              </a:ext>
            </a:extLst>
          </p:cNvPr>
          <p:cNvSpPr/>
          <p:nvPr/>
        </p:nvSpPr>
        <p:spPr>
          <a:xfrm>
            <a:off x="3962400" y="1447800"/>
            <a:ext cx="1143000" cy="1143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5" name="Oval 4">
            <a:hlinkClick r:id="rId4" action="ppaction://hlinksldjump"/>
            <a:extLst>
              <a:ext uri="{FF2B5EF4-FFF2-40B4-BE49-F238E27FC236}">
                <a16:creationId xmlns:a16="http://schemas.microsoft.com/office/drawing/2014/main" id="{FA3A823D-B91D-4E56-8E83-0E03B499F11F}"/>
              </a:ext>
            </a:extLst>
          </p:cNvPr>
          <p:cNvSpPr/>
          <p:nvPr/>
        </p:nvSpPr>
        <p:spPr>
          <a:xfrm>
            <a:off x="5486400" y="1447800"/>
            <a:ext cx="1143000" cy="1143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6" name="Oval 5">
            <a:hlinkClick r:id="rId5" action="ppaction://hlinksldjump"/>
            <a:extLst>
              <a:ext uri="{FF2B5EF4-FFF2-40B4-BE49-F238E27FC236}">
                <a16:creationId xmlns:a16="http://schemas.microsoft.com/office/drawing/2014/main" id="{805C3D9C-D055-476D-896B-F3ADF6FC33A9}"/>
              </a:ext>
            </a:extLst>
          </p:cNvPr>
          <p:cNvSpPr/>
          <p:nvPr/>
        </p:nvSpPr>
        <p:spPr>
          <a:xfrm>
            <a:off x="7010400" y="1447800"/>
            <a:ext cx="1143000" cy="1143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7" name="Oval 6">
            <a:hlinkClick r:id="rId6" action="ppaction://hlinksldjump"/>
            <a:extLst>
              <a:ext uri="{FF2B5EF4-FFF2-40B4-BE49-F238E27FC236}">
                <a16:creationId xmlns:a16="http://schemas.microsoft.com/office/drawing/2014/main" id="{0A1BB871-2E86-4B8D-A317-25D71D63F0DD}"/>
              </a:ext>
            </a:extLst>
          </p:cNvPr>
          <p:cNvSpPr/>
          <p:nvPr/>
        </p:nvSpPr>
        <p:spPr>
          <a:xfrm>
            <a:off x="6248400" y="2667000"/>
            <a:ext cx="1143000" cy="1143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8" name="Oval 7">
            <a:hlinkClick r:id="rId7" action="ppaction://hlinksldjump"/>
            <a:extLst>
              <a:ext uri="{FF2B5EF4-FFF2-40B4-BE49-F238E27FC236}">
                <a16:creationId xmlns:a16="http://schemas.microsoft.com/office/drawing/2014/main" id="{59410BD9-9615-41F6-9852-65A3EB03B9EE}"/>
              </a:ext>
            </a:extLst>
          </p:cNvPr>
          <p:cNvSpPr/>
          <p:nvPr/>
        </p:nvSpPr>
        <p:spPr>
          <a:xfrm>
            <a:off x="4572000" y="2667000"/>
            <a:ext cx="1143000" cy="1143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14" name="Up Arrow Callout 13">
            <a:extLst>
              <a:ext uri="{FF2B5EF4-FFF2-40B4-BE49-F238E27FC236}">
                <a16:creationId xmlns:a16="http://schemas.microsoft.com/office/drawing/2014/main" id="{8811D43E-1D6E-46EF-9F15-16FFE07A03F5}"/>
              </a:ext>
            </a:extLst>
          </p:cNvPr>
          <p:cNvSpPr/>
          <p:nvPr/>
        </p:nvSpPr>
        <p:spPr>
          <a:xfrm>
            <a:off x="3962400" y="5105400"/>
            <a:ext cx="4191000" cy="1447800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>
            <a:hlinkClick r:id="rId8" action="ppaction://hlinksldjump"/>
          </p:cNvPr>
          <p:cNvSpPr/>
          <p:nvPr/>
        </p:nvSpPr>
        <p:spPr>
          <a:xfrm>
            <a:off x="9982200" y="5612780"/>
            <a:ext cx="2286000" cy="12192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>
            <a:extLst>
              <a:ext uri="{FF2B5EF4-FFF2-40B4-BE49-F238E27FC236}">
                <a16:creationId xmlns:a16="http://schemas.microsoft.com/office/drawing/2014/main" id="{39982166-AC21-4684-90ED-5F32D46FDF53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4191000"/>
            <a:ext cx="3581400" cy="2667000"/>
            <a:chOff x="3886200" y="4191000"/>
            <a:chExt cx="3581400" cy="26670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AE06DC2-CC97-460F-AD40-7BCCA8F1BC25}"/>
                </a:ext>
              </a:extLst>
            </p:cNvPr>
            <p:cNvSpPr/>
            <p:nvPr/>
          </p:nvSpPr>
          <p:spPr>
            <a:xfrm>
              <a:off x="3886200" y="4191000"/>
              <a:ext cx="3581400" cy="2667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37" name="Picture 10">
              <a:extLst>
                <a:ext uri="{FF2B5EF4-FFF2-40B4-BE49-F238E27FC236}">
                  <a16:creationId xmlns:a16="http://schemas.microsoft.com/office/drawing/2014/main" id="{63A73899-589C-4493-BCFC-DACE9808E1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4648200"/>
              <a:ext cx="1427205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8" name="Picture 10">
              <a:extLst>
                <a:ext uri="{FF2B5EF4-FFF2-40B4-BE49-F238E27FC236}">
                  <a16:creationId xmlns:a16="http://schemas.microsoft.com/office/drawing/2014/main" id="{B46B1760-C873-4155-A1F4-5BE260239B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5562600"/>
              <a:ext cx="1427206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9" name="Picture 10">
              <a:extLst>
                <a:ext uri="{FF2B5EF4-FFF2-40B4-BE49-F238E27FC236}">
                  <a16:creationId xmlns:a16="http://schemas.microsoft.com/office/drawing/2014/main" id="{6EDB04F2-5C8F-457F-B15D-E850A0F1F8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399" y="4648200"/>
              <a:ext cx="1297457" cy="838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0" name="Picture 10">
              <a:extLst>
                <a:ext uri="{FF2B5EF4-FFF2-40B4-BE49-F238E27FC236}">
                  <a16:creationId xmlns:a16="http://schemas.microsoft.com/office/drawing/2014/main" id="{614301C4-4550-4EE1-8DE4-D2B2510891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6291" y="5562600"/>
              <a:ext cx="1297459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0">
            <a:extLst>
              <a:ext uri="{FF2B5EF4-FFF2-40B4-BE49-F238E27FC236}">
                <a16:creationId xmlns:a16="http://schemas.microsoft.com/office/drawing/2014/main" id="{4D479E89-5622-4D47-94F5-B4BE6768BD2D}"/>
              </a:ext>
            </a:extLst>
          </p:cNvPr>
          <p:cNvGrpSpPr>
            <a:grpSpLocks/>
          </p:cNvGrpSpPr>
          <p:nvPr/>
        </p:nvGrpSpPr>
        <p:grpSpPr bwMode="auto">
          <a:xfrm>
            <a:off x="3505201" y="1905000"/>
            <a:ext cx="3228975" cy="2133600"/>
            <a:chOff x="1981200" y="1905000"/>
            <a:chExt cx="3228975" cy="21336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1EA0C44-427B-437E-BDA4-3052DB419F82}"/>
                </a:ext>
              </a:extLst>
            </p:cNvPr>
            <p:cNvSpPr/>
            <p:nvPr/>
          </p:nvSpPr>
          <p:spPr>
            <a:xfrm>
              <a:off x="1981200" y="1905000"/>
              <a:ext cx="3200400" cy="2133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31" name="Picture 9">
              <a:extLst>
                <a:ext uri="{FF2B5EF4-FFF2-40B4-BE49-F238E27FC236}">
                  <a16:creationId xmlns:a16="http://schemas.microsoft.com/office/drawing/2014/main" id="{AAF1F82E-B5FF-4111-B822-4CF2903D9B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1981200"/>
              <a:ext cx="1095375" cy="757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2" name="Picture 9">
              <a:extLst>
                <a:ext uri="{FF2B5EF4-FFF2-40B4-BE49-F238E27FC236}">
                  <a16:creationId xmlns:a16="http://schemas.microsoft.com/office/drawing/2014/main" id="{5AB88E95-F4F0-4C1E-9E73-29A5EE4127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2667000"/>
              <a:ext cx="1066800" cy="737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3" name="Picture 9">
              <a:extLst>
                <a:ext uri="{FF2B5EF4-FFF2-40B4-BE49-F238E27FC236}">
                  <a16:creationId xmlns:a16="http://schemas.microsoft.com/office/drawing/2014/main" id="{53904220-C391-4AF7-9802-CFDECD1E38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3276600"/>
              <a:ext cx="1095375" cy="757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4" name="Picture 9">
              <a:extLst>
                <a:ext uri="{FF2B5EF4-FFF2-40B4-BE49-F238E27FC236}">
                  <a16:creationId xmlns:a16="http://schemas.microsoft.com/office/drawing/2014/main" id="{660142C5-0B00-4922-8365-E8D4682D39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1905000"/>
              <a:ext cx="1095375" cy="757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5" name="Picture 9">
              <a:extLst>
                <a:ext uri="{FF2B5EF4-FFF2-40B4-BE49-F238E27FC236}">
                  <a16:creationId xmlns:a16="http://schemas.microsoft.com/office/drawing/2014/main" id="{9420C7F1-4C14-49D7-888B-64CD91D317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3200400"/>
              <a:ext cx="1095375" cy="757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3A8D19B-CF54-4E20-8BF2-D08C9DD8BD30}"/>
              </a:ext>
            </a:extLst>
          </p:cNvPr>
          <p:cNvSpPr/>
          <p:nvPr/>
        </p:nvSpPr>
        <p:spPr>
          <a:xfrm>
            <a:off x="4495800" y="304800"/>
            <a:ext cx="3429000" cy="1143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 tìm nhóm có số lượng là 5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5" name="Title 1">
            <a:extLst>
              <a:ext uri="{FF2B5EF4-FFF2-40B4-BE49-F238E27FC236}">
                <a16:creationId xmlns:a16="http://schemas.microsoft.com/office/drawing/2014/main" id="{93F40B1D-E8FD-4BE3-A234-2BDBF974F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85" y="17585"/>
            <a:ext cx="1371600" cy="685800"/>
          </a:xfrm>
        </p:spPr>
        <p:txBody>
          <a:bodyPr/>
          <a:lstStyle/>
          <a:p>
            <a:pPr eaLnBrk="1" hangingPunct="1"/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8" name="Picture 7" descr="cau mon 5.png">
            <a:extLst>
              <a:ext uri="{FF2B5EF4-FFF2-40B4-BE49-F238E27FC236}">
                <a16:creationId xmlns:a16="http://schemas.microsoft.com/office/drawing/2014/main" id="{57CDDCA7-28B6-465F-BD97-49710CDD91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13"/>
          <a:stretch>
            <a:fillRect/>
          </a:stretch>
        </p:blipFill>
        <p:spPr bwMode="auto">
          <a:xfrm>
            <a:off x="2133603" y="17585"/>
            <a:ext cx="4359274" cy="691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au mon 5.png">
            <a:extLst>
              <a:ext uri="{FF2B5EF4-FFF2-40B4-BE49-F238E27FC236}">
                <a16:creationId xmlns:a16="http://schemas.microsoft.com/office/drawing/2014/main" id="{73ABCB3E-17B6-401C-977F-59F3D2A61B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7"/>
          <a:stretch>
            <a:fillRect/>
          </a:stretch>
        </p:blipFill>
        <p:spPr bwMode="auto">
          <a:xfrm>
            <a:off x="6477000" y="17585"/>
            <a:ext cx="4343400" cy="691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Up Arrow Callout 11">
            <a:extLst>
              <a:ext uri="{FF2B5EF4-FFF2-40B4-BE49-F238E27FC236}">
                <a16:creationId xmlns:a16="http://schemas.microsoft.com/office/drawing/2014/main" id="{3A8FD4F4-C961-45F6-AB96-4B5C5F3ED622}"/>
              </a:ext>
            </a:extLst>
          </p:cNvPr>
          <p:cNvSpPr/>
          <p:nvPr/>
        </p:nvSpPr>
        <p:spPr>
          <a:xfrm>
            <a:off x="10591800" y="5334000"/>
            <a:ext cx="1524000" cy="1524000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MỞ</a:t>
            </a:r>
          </a:p>
        </p:txBody>
      </p:sp>
      <p:sp>
        <p:nvSpPr>
          <p:cNvPr id="13" name="Curved Up Arrow 12">
            <a:hlinkClick r:id="rId8" action="ppaction://hlinksldjump"/>
            <a:extLst>
              <a:ext uri="{FF2B5EF4-FFF2-40B4-BE49-F238E27FC236}">
                <a16:creationId xmlns:a16="http://schemas.microsoft.com/office/drawing/2014/main" id="{2B55A1F9-08E3-481F-B98F-B998854377F6}"/>
              </a:ext>
            </a:extLst>
          </p:cNvPr>
          <p:cNvSpPr/>
          <p:nvPr/>
        </p:nvSpPr>
        <p:spPr>
          <a:xfrm>
            <a:off x="10972800" y="131885"/>
            <a:ext cx="990600" cy="762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>
            <a:extLst>
              <a:ext uri="{FF2B5EF4-FFF2-40B4-BE49-F238E27FC236}">
                <a16:creationId xmlns:a16="http://schemas.microsoft.com/office/drawing/2014/main" id="{84F9CF32-DE81-4C0C-A185-6C85C8EE83D7}"/>
              </a:ext>
            </a:extLst>
          </p:cNvPr>
          <p:cNvGrpSpPr>
            <a:grpSpLocks/>
          </p:cNvGrpSpPr>
          <p:nvPr/>
        </p:nvGrpSpPr>
        <p:grpSpPr bwMode="auto">
          <a:xfrm>
            <a:off x="7086600" y="2971800"/>
            <a:ext cx="2514600" cy="2971800"/>
            <a:chOff x="5562600" y="2971800"/>
            <a:chExt cx="2819400" cy="3505200"/>
          </a:xfrm>
        </p:grpSpPr>
        <p:sp>
          <p:nvSpPr>
            <p:cNvPr id="11" name="Flowchart: Magnetic Disk 10">
              <a:extLst>
                <a:ext uri="{FF2B5EF4-FFF2-40B4-BE49-F238E27FC236}">
                  <a16:creationId xmlns:a16="http://schemas.microsoft.com/office/drawing/2014/main" id="{CC5CE23D-EEFD-49AA-80D7-E588C3A9DA88}"/>
                </a:ext>
              </a:extLst>
            </p:cNvPr>
            <p:cNvSpPr/>
            <p:nvPr/>
          </p:nvSpPr>
          <p:spPr>
            <a:xfrm>
              <a:off x="5562600" y="2971800"/>
              <a:ext cx="2819400" cy="3505200"/>
            </a:xfrm>
            <a:prstGeom prst="flowChartMagneticDisk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6159" name="Picture 9">
              <a:extLst>
                <a:ext uri="{FF2B5EF4-FFF2-40B4-BE49-F238E27FC236}">
                  <a16:creationId xmlns:a16="http://schemas.microsoft.com/office/drawing/2014/main" id="{E34817D8-CB4F-45EE-99BD-FB62774FD6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3473" y="4230077"/>
              <a:ext cx="1600200" cy="997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0" name="Picture 9">
              <a:extLst>
                <a:ext uri="{FF2B5EF4-FFF2-40B4-BE49-F238E27FC236}">
                  <a16:creationId xmlns:a16="http://schemas.microsoft.com/office/drawing/2014/main" id="{6975E40A-0C8D-43E5-89EA-D6A3C43AFC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5257800"/>
              <a:ext cx="1600200" cy="997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6">
            <a:extLst>
              <a:ext uri="{FF2B5EF4-FFF2-40B4-BE49-F238E27FC236}">
                <a16:creationId xmlns:a16="http://schemas.microsoft.com/office/drawing/2014/main" id="{708998AD-C266-4432-B460-4DCA3D018EBB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1676400"/>
            <a:ext cx="3200400" cy="2667000"/>
            <a:chOff x="2133600" y="1676400"/>
            <a:chExt cx="3200400" cy="2667000"/>
          </a:xfrm>
        </p:grpSpPr>
        <p:sp>
          <p:nvSpPr>
            <p:cNvPr id="10" name="Flowchart: Alternate Process 9">
              <a:extLst>
                <a:ext uri="{FF2B5EF4-FFF2-40B4-BE49-F238E27FC236}">
                  <a16:creationId xmlns:a16="http://schemas.microsoft.com/office/drawing/2014/main" id="{CDF435D0-081A-45A7-95BE-F50BA1D80CF6}"/>
                </a:ext>
              </a:extLst>
            </p:cNvPr>
            <p:cNvSpPr/>
            <p:nvPr/>
          </p:nvSpPr>
          <p:spPr>
            <a:xfrm>
              <a:off x="2133600" y="1676400"/>
              <a:ext cx="3200400" cy="2667000"/>
            </a:xfrm>
            <a:prstGeom prst="flowChartAlternateProcess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6155" name="Picture 10">
              <a:extLst>
                <a:ext uri="{FF2B5EF4-FFF2-40B4-BE49-F238E27FC236}">
                  <a16:creationId xmlns:a16="http://schemas.microsoft.com/office/drawing/2014/main" id="{E38A72E2-4390-4ABE-A916-0426679309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1676400"/>
              <a:ext cx="1524000" cy="843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6" name="Picture 10">
              <a:extLst>
                <a:ext uri="{FF2B5EF4-FFF2-40B4-BE49-F238E27FC236}">
                  <a16:creationId xmlns:a16="http://schemas.microsoft.com/office/drawing/2014/main" id="{820396E8-6AE2-4F60-A029-BA7B8FDCA0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2514600"/>
              <a:ext cx="1524000" cy="843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7" name="Picture 10">
              <a:extLst>
                <a:ext uri="{FF2B5EF4-FFF2-40B4-BE49-F238E27FC236}">
                  <a16:creationId xmlns:a16="http://schemas.microsoft.com/office/drawing/2014/main" id="{26A7CAF3-F99A-4470-BF8E-2D76797A91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3429000"/>
              <a:ext cx="1524000" cy="843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25F73FE-C0EF-4867-9F01-169496D6C8EE}"/>
              </a:ext>
            </a:extLst>
          </p:cNvPr>
          <p:cNvSpPr/>
          <p:nvPr/>
        </p:nvSpPr>
        <p:spPr>
          <a:xfrm>
            <a:off x="4495800" y="685800"/>
            <a:ext cx="3581400" cy="762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 tìm nhóm có số lượng trong phạm vi 3</a:t>
            </a:r>
          </a:p>
        </p:txBody>
      </p:sp>
      <p:sp>
        <p:nvSpPr>
          <p:cNvPr id="6149" name="Title 1">
            <a:extLst>
              <a:ext uri="{FF2B5EF4-FFF2-40B4-BE49-F238E27FC236}">
                <a16:creationId xmlns:a16="http://schemas.microsoft.com/office/drawing/2014/main" id="{6D8D5425-F2EE-4923-B97B-B642C853A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08" y="1"/>
            <a:ext cx="1371600" cy="685800"/>
          </a:xfrm>
        </p:spPr>
        <p:txBody>
          <a:bodyPr/>
          <a:lstStyle/>
          <a:p>
            <a:pPr eaLnBrk="1" hangingPunct="1"/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pic>
        <p:nvPicPr>
          <p:cNvPr id="8" name="Picture 7" descr="cau mon 5.png">
            <a:extLst>
              <a:ext uri="{FF2B5EF4-FFF2-40B4-BE49-F238E27FC236}">
                <a16:creationId xmlns:a16="http://schemas.microsoft.com/office/drawing/2014/main" id="{B5A987D0-43EF-4301-8CD4-869D8EFDC6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13"/>
          <a:stretch>
            <a:fillRect/>
          </a:stretch>
        </p:blipFill>
        <p:spPr bwMode="auto">
          <a:xfrm>
            <a:off x="3200401" y="1"/>
            <a:ext cx="3825875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au mon 5.png">
            <a:extLst>
              <a:ext uri="{FF2B5EF4-FFF2-40B4-BE49-F238E27FC236}">
                <a16:creationId xmlns:a16="http://schemas.microsoft.com/office/drawing/2014/main" id="{42D6C126-4B0C-497C-9138-CFC37FDFB5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7"/>
          <a:stretch>
            <a:fillRect/>
          </a:stretch>
        </p:blipFill>
        <p:spPr bwMode="auto">
          <a:xfrm>
            <a:off x="7010400" y="1"/>
            <a:ext cx="3657600" cy="660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Up Arrow Callout 11">
            <a:extLst>
              <a:ext uri="{FF2B5EF4-FFF2-40B4-BE49-F238E27FC236}">
                <a16:creationId xmlns:a16="http://schemas.microsoft.com/office/drawing/2014/main" id="{8CB9D812-C09D-4FFC-B2A9-E52B6554D9DA}"/>
              </a:ext>
            </a:extLst>
          </p:cNvPr>
          <p:cNvSpPr/>
          <p:nvPr/>
        </p:nvSpPr>
        <p:spPr>
          <a:xfrm>
            <a:off x="10820400" y="5540376"/>
            <a:ext cx="1219200" cy="1371600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/>
              <a:t>MỞ</a:t>
            </a:r>
          </a:p>
        </p:txBody>
      </p:sp>
      <p:sp>
        <p:nvSpPr>
          <p:cNvPr id="13" name="Curved Up Arrow 12">
            <a:hlinkClick r:id="rId7" action="ppaction://hlinksldjump"/>
            <a:extLst>
              <a:ext uri="{FF2B5EF4-FFF2-40B4-BE49-F238E27FC236}">
                <a16:creationId xmlns:a16="http://schemas.microsoft.com/office/drawing/2014/main" id="{8FAFDC8A-0C3F-4DDA-9977-F32A83944C66}"/>
              </a:ext>
            </a:extLst>
          </p:cNvPr>
          <p:cNvSpPr/>
          <p:nvPr/>
        </p:nvSpPr>
        <p:spPr>
          <a:xfrm>
            <a:off x="11201400" y="1"/>
            <a:ext cx="990600" cy="762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>
            <a:extLst>
              <a:ext uri="{FF2B5EF4-FFF2-40B4-BE49-F238E27FC236}">
                <a16:creationId xmlns:a16="http://schemas.microsoft.com/office/drawing/2014/main" id="{2DEEAFF3-D640-45F0-B04F-0692DC517191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4191000"/>
            <a:ext cx="3276600" cy="2209800"/>
            <a:chOff x="4343400" y="4191000"/>
            <a:chExt cx="3276600" cy="2209800"/>
          </a:xfrm>
        </p:grpSpPr>
        <p:sp>
          <p:nvSpPr>
            <p:cNvPr id="11" name="Flowchart: Preparation 10">
              <a:extLst>
                <a:ext uri="{FF2B5EF4-FFF2-40B4-BE49-F238E27FC236}">
                  <a16:creationId xmlns:a16="http://schemas.microsoft.com/office/drawing/2014/main" id="{80A2DF20-2E4F-4F1C-8AE8-C6A4ED60AD16}"/>
                </a:ext>
              </a:extLst>
            </p:cNvPr>
            <p:cNvSpPr/>
            <p:nvPr/>
          </p:nvSpPr>
          <p:spPr>
            <a:xfrm>
              <a:off x="4343400" y="4191000"/>
              <a:ext cx="3276600" cy="2209800"/>
            </a:xfrm>
            <a:prstGeom prst="flowChartPreparation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7183" name="Picture 10">
              <a:extLst>
                <a:ext uri="{FF2B5EF4-FFF2-40B4-BE49-F238E27FC236}">
                  <a16:creationId xmlns:a16="http://schemas.microsoft.com/office/drawing/2014/main" id="{FE4B07BE-39F3-4E9D-9F22-DB61ABC78E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4419600"/>
              <a:ext cx="1085850" cy="814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4" name="Picture 10">
              <a:extLst>
                <a:ext uri="{FF2B5EF4-FFF2-40B4-BE49-F238E27FC236}">
                  <a16:creationId xmlns:a16="http://schemas.microsoft.com/office/drawing/2014/main" id="{C355AB31-79B5-4641-8070-0C1EB39018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4419600"/>
              <a:ext cx="1085850" cy="814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5" name="Picture 10">
              <a:extLst>
                <a:ext uri="{FF2B5EF4-FFF2-40B4-BE49-F238E27FC236}">
                  <a16:creationId xmlns:a16="http://schemas.microsoft.com/office/drawing/2014/main" id="{272F976A-9D91-4AD3-AF5A-92E74C3260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7750" y="5281612"/>
              <a:ext cx="1085850" cy="814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6" name="Picture 10">
              <a:extLst>
                <a:ext uri="{FF2B5EF4-FFF2-40B4-BE49-F238E27FC236}">
                  <a16:creationId xmlns:a16="http://schemas.microsoft.com/office/drawing/2014/main" id="{FBEBF1A2-A222-41B1-A832-3290327162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0750" y="5281612"/>
              <a:ext cx="1085850" cy="814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9">
            <a:extLst>
              <a:ext uri="{FF2B5EF4-FFF2-40B4-BE49-F238E27FC236}">
                <a16:creationId xmlns:a16="http://schemas.microsoft.com/office/drawing/2014/main" id="{B80CBBFF-DF3C-4290-9F6B-BF3DC5C9E360}"/>
              </a:ext>
            </a:extLst>
          </p:cNvPr>
          <p:cNvGrpSpPr>
            <a:grpSpLocks/>
          </p:cNvGrpSpPr>
          <p:nvPr/>
        </p:nvGrpSpPr>
        <p:grpSpPr bwMode="auto">
          <a:xfrm>
            <a:off x="3581400" y="2057400"/>
            <a:ext cx="3276600" cy="2133600"/>
            <a:chOff x="2057400" y="2057400"/>
            <a:chExt cx="3276600" cy="2133600"/>
          </a:xfrm>
        </p:grpSpPr>
        <p:sp>
          <p:nvSpPr>
            <p:cNvPr id="10" name="Flowchart: Punched Tape 9">
              <a:extLst>
                <a:ext uri="{FF2B5EF4-FFF2-40B4-BE49-F238E27FC236}">
                  <a16:creationId xmlns:a16="http://schemas.microsoft.com/office/drawing/2014/main" id="{3B1D02A4-1E5B-40E7-9E69-4F995FB3C4CE}"/>
                </a:ext>
              </a:extLst>
            </p:cNvPr>
            <p:cNvSpPr/>
            <p:nvPr/>
          </p:nvSpPr>
          <p:spPr>
            <a:xfrm>
              <a:off x="2057400" y="2057400"/>
              <a:ext cx="3276600" cy="2133600"/>
            </a:xfrm>
            <a:prstGeom prst="flowChartPunchedTap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7179" name="Picture 9">
              <a:extLst>
                <a:ext uri="{FF2B5EF4-FFF2-40B4-BE49-F238E27FC236}">
                  <a16:creationId xmlns:a16="http://schemas.microsoft.com/office/drawing/2014/main" id="{73888C58-C96A-4CDC-9C78-E401EBA965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2286000"/>
              <a:ext cx="962025" cy="96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0" name="Picture 9">
              <a:extLst>
                <a:ext uri="{FF2B5EF4-FFF2-40B4-BE49-F238E27FC236}">
                  <a16:creationId xmlns:a16="http://schemas.microsoft.com/office/drawing/2014/main" id="{5329D435-AB2A-4530-BF7B-0EE86A1B4D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2590800"/>
              <a:ext cx="962025" cy="96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1" name="Picture 9">
              <a:extLst>
                <a:ext uri="{FF2B5EF4-FFF2-40B4-BE49-F238E27FC236}">
                  <a16:creationId xmlns:a16="http://schemas.microsoft.com/office/drawing/2014/main" id="{81EB2B5F-9660-4DEB-B747-78CCA02B18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2667000"/>
              <a:ext cx="962025" cy="96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299BF36-D7F8-481B-BCD9-458A38A7B277}"/>
              </a:ext>
            </a:extLst>
          </p:cNvPr>
          <p:cNvSpPr/>
          <p:nvPr/>
        </p:nvSpPr>
        <p:spPr>
          <a:xfrm>
            <a:off x="4495800" y="1066800"/>
            <a:ext cx="3581400" cy="685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 tìm nhóm có số lượng là 4</a:t>
            </a:r>
          </a:p>
        </p:txBody>
      </p:sp>
      <p:sp>
        <p:nvSpPr>
          <p:cNvPr id="7173" name="Title 1">
            <a:extLst>
              <a:ext uri="{FF2B5EF4-FFF2-40B4-BE49-F238E27FC236}">
                <a16:creationId xmlns:a16="http://schemas.microsoft.com/office/drawing/2014/main" id="{17E8A005-455F-4BFC-AB98-21049599E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" y="0"/>
            <a:ext cx="1371600" cy="685800"/>
          </a:xfrm>
        </p:spPr>
        <p:txBody>
          <a:bodyPr/>
          <a:lstStyle/>
          <a:p>
            <a:pPr eaLnBrk="1" hangingPunct="1"/>
            <a:r>
              <a:rPr lang="en-US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pic>
        <p:nvPicPr>
          <p:cNvPr id="8" name="Picture 7" descr="cau mon 5.png">
            <a:extLst>
              <a:ext uri="{FF2B5EF4-FFF2-40B4-BE49-F238E27FC236}">
                <a16:creationId xmlns:a16="http://schemas.microsoft.com/office/drawing/2014/main" id="{DC56A467-3162-4A88-90AE-AD8D68CD44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13"/>
          <a:stretch>
            <a:fillRect/>
          </a:stretch>
        </p:blipFill>
        <p:spPr bwMode="auto">
          <a:xfrm>
            <a:off x="3429001" y="1"/>
            <a:ext cx="3673475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au mon 5.png">
            <a:extLst>
              <a:ext uri="{FF2B5EF4-FFF2-40B4-BE49-F238E27FC236}">
                <a16:creationId xmlns:a16="http://schemas.microsoft.com/office/drawing/2014/main" id="{246607F3-8163-4ACB-9EB8-7C0124A68B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7"/>
          <a:stretch>
            <a:fillRect/>
          </a:stretch>
        </p:blipFill>
        <p:spPr bwMode="auto">
          <a:xfrm>
            <a:off x="7086600" y="0"/>
            <a:ext cx="33607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Up Arrow Callout 11">
            <a:extLst>
              <a:ext uri="{FF2B5EF4-FFF2-40B4-BE49-F238E27FC236}">
                <a16:creationId xmlns:a16="http://schemas.microsoft.com/office/drawing/2014/main" id="{DA1BBB68-A47A-4527-A801-99B65C75FFB6}"/>
              </a:ext>
            </a:extLst>
          </p:cNvPr>
          <p:cNvSpPr/>
          <p:nvPr/>
        </p:nvSpPr>
        <p:spPr>
          <a:xfrm>
            <a:off x="10675938" y="5729837"/>
            <a:ext cx="1524000" cy="1371600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/>
              <a:t>MỞ</a:t>
            </a:r>
          </a:p>
        </p:txBody>
      </p:sp>
      <p:sp>
        <p:nvSpPr>
          <p:cNvPr id="13" name="Curved Up Arrow 12">
            <a:hlinkClick r:id="rId7" action="ppaction://hlinksldjump"/>
            <a:extLst>
              <a:ext uri="{FF2B5EF4-FFF2-40B4-BE49-F238E27FC236}">
                <a16:creationId xmlns:a16="http://schemas.microsoft.com/office/drawing/2014/main" id="{0B0A9A99-9D75-4992-B412-06C749103540}"/>
              </a:ext>
            </a:extLst>
          </p:cNvPr>
          <p:cNvSpPr/>
          <p:nvPr/>
        </p:nvSpPr>
        <p:spPr>
          <a:xfrm>
            <a:off x="11209338" y="35169"/>
            <a:ext cx="990600" cy="762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1122</TotalTime>
  <Words>287</Words>
  <Application>Microsoft Office PowerPoint</Application>
  <PresentationFormat>Widescreen</PresentationFormat>
  <Paragraphs>70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UTM Habano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chơi: Bí Mật trong quả bóng</vt:lpstr>
      <vt:lpstr>Câu 1</vt:lpstr>
      <vt:lpstr>Câu 2</vt:lpstr>
      <vt:lpstr>Câu 3</vt:lpstr>
      <vt:lpstr>Câu 4</vt:lpstr>
      <vt:lpstr>Câu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Techsi.vn</cp:lastModifiedBy>
  <cp:revision>111</cp:revision>
  <dcterms:created xsi:type="dcterms:W3CDTF">2014-02-15T06:39:00Z</dcterms:created>
  <dcterms:modified xsi:type="dcterms:W3CDTF">2024-01-30T03:52:11Z</dcterms:modified>
</cp:coreProperties>
</file>