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8" r:id="rId3"/>
    <p:sldId id="290" r:id="rId4"/>
    <p:sldId id="291" r:id="rId5"/>
    <p:sldId id="268" r:id="rId6"/>
    <p:sldId id="274" r:id="rId7"/>
    <p:sldId id="269" r:id="rId8"/>
    <p:sldId id="275" r:id="rId9"/>
    <p:sldId id="271" r:id="rId10"/>
    <p:sldId id="270" r:id="rId11"/>
    <p:sldId id="272" r:id="rId12"/>
    <p:sldId id="273" r:id="rId13"/>
    <p:sldId id="279" r:id="rId14"/>
    <p:sldId id="280" r:id="rId15"/>
    <p:sldId id="289" r:id="rId16"/>
    <p:sldId id="292" r:id="rId17"/>
    <p:sldId id="288" r:id="rId18"/>
    <p:sldId id="293" r:id="rId19"/>
    <p:sldId id="294" r:id="rId20"/>
    <p:sldId id="295" r:id="rId21"/>
    <p:sldId id="287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80" d="100"/>
          <a:sy n="80" d="100"/>
        </p:scale>
        <p:origin x="94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366713"/>
            <a:ext cx="845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THANH TRÌ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51188" y="2597150"/>
            <a:ext cx="588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1600" y="3429000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5" descr="C:\Users\Administrator\Desktop\fd72a947fb710d2f546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062038"/>
            <a:ext cx="15494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5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1"/>
            <a:ext cx="12192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4572001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12192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26"/>
            <a:ext cx="12192000" cy="6969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E0F14-82F6-4F46-8178-C2C669D484E1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3316" name="Rectangle 6"/>
          <p:cNvSpPr txBox="1">
            <a:spLocks noChangeArrowheads="1"/>
          </p:cNvSpPr>
          <p:nvPr/>
        </p:nvSpPr>
        <p:spPr bwMode="auto">
          <a:xfrm>
            <a:off x="1752600" y="1489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thoại-Trích dẫn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306-E09A-4B40-B376-9F23D499805C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362200" y="1305342"/>
            <a:ext cx="675105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vừa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thơ</a:t>
            </a:r>
            <a:r>
              <a:rPr lang="en-US" alt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do </a:t>
            </a:r>
            <a:r>
              <a:rPr lang="en-US" alt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ai</a:t>
            </a:r>
            <a:r>
              <a:rPr lang="en-US" alt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306-E09A-4B40-B376-9F23D499805C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667000" y="1100623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-24063"/>
            <a:ext cx="12192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8001000" y="63978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306-E09A-4B40-B376-9F23D499805C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362200" y="1676063"/>
            <a:ext cx="675105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Thuốc</a:t>
            </a:r>
            <a:r>
              <a:rPr lang="en-US" sz="4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vị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uống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thuốc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uống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910B3-13F7-4EDC-8BEA-773EA0E5488E}"/>
              </a:ext>
            </a:extLst>
          </p:cNvPr>
          <p:cNvSpPr txBox="1"/>
          <p:nvPr/>
        </p:nvSpPr>
        <p:spPr>
          <a:xfrm>
            <a:off x="2438402" y="226946"/>
            <a:ext cx="61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E249D-9B39-4B76-A3D7-D9EBD921F1FA}"/>
              </a:ext>
            </a:extLst>
          </p:cNvPr>
          <p:cNvSpPr txBox="1"/>
          <p:nvPr/>
        </p:nvSpPr>
        <p:spPr>
          <a:xfrm>
            <a:off x="6329916" y="1055837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          thì đau lắm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lại khóc nhè thôi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bỗng hỏi bác sĩ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         gì?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chừng hiểu ý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          với     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72F5A-DAC8-41CD-9B12-3CBA66D2D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6" y="795166"/>
            <a:ext cx="603060" cy="73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C65F0-66A2-430A-A319-C103D28C8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529663"/>
            <a:ext cx="1286539" cy="926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480F2-9889-4EF9-B47E-2A4B8FE6B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7" y="3680651"/>
            <a:ext cx="1068034" cy="71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D223-DAB5-4FFB-B32F-AD5B6769B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955" y="4759130"/>
            <a:ext cx="759675" cy="759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96BF1-F349-4C44-BCC7-D825E25D3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6" y="5302883"/>
            <a:ext cx="1665528" cy="935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7DCEAC-B5CF-4FDD-B4C9-BA281E0A9FA2}"/>
              </a:ext>
            </a:extLst>
          </p:cNvPr>
          <p:cNvSpPr txBox="1"/>
          <p:nvPr/>
        </p:nvSpPr>
        <p:spPr>
          <a:xfrm>
            <a:off x="38043" y="1041739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         ngồi yên lặng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      khám cho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ngọt chứ không đắng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        sôi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ịch tiêm phòng cho trẻ sơ sinh cha mẹ cần biết">
            <a:extLst>
              <a:ext uri="{FF2B5EF4-FFF2-40B4-BE49-F238E27FC236}">
                <a16:creationId xmlns:a16="http://schemas.microsoft.com/office/drawing/2014/main" id="{2174C052-8485-45F7-BBEE-1C2FBAE1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24" y="1041739"/>
            <a:ext cx="987166" cy="6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A51DC-9644-4A9E-ADA0-48DFF0D45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1883253"/>
            <a:ext cx="603060" cy="734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C1DDA-CB81-4FB3-BCFD-5254F7204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2919585"/>
            <a:ext cx="603060" cy="734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93D3C-54CB-4D92-8B7D-2766D1E37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18" y="3966789"/>
            <a:ext cx="715372" cy="7153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00A9C-6574-4634-BB12-07BA95C45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1" y="4592497"/>
            <a:ext cx="1286539" cy="926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14CC40-478E-4B5A-8731-9A0CD91E7D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7" y="5770790"/>
            <a:ext cx="800433" cy="800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1D7EE5-C028-4A3C-9843-9AADB261A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88" y="5812968"/>
            <a:ext cx="1286539" cy="993914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7D762588-57C8-46A5-9A1F-0858A7A432E3}"/>
              </a:ext>
            </a:extLst>
          </p:cNvPr>
          <p:cNvSpPr txBox="1"/>
          <p:nvPr/>
        </p:nvSpPr>
        <p:spPr>
          <a:xfrm>
            <a:off x="10633500" y="6172289"/>
            <a:ext cx="141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Ngân</a:t>
            </a:r>
            <a:endParaRPr lang="vi-V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306-E09A-4B40-B376-9F23D499805C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209800" y="1600200"/>
            <a:ext cx="675105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Mẹ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hỏi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bác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sĩ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sổ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mũi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uống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thuốc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Bác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sĩ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nói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4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4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1"/>
            <a:ext cx="12192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4572001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12192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FA247-5D22-463D-ACD1-B7A58C34F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45514"/>
            <a:ext cx="11727712" cy="638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A2C82-6BFD-41B2-90EB-1E81AECA17C9}"/>
              </a:ext>
            </a:extLst>
          </p:cNvPr>
          <p:cNvSpPr txBox="1"/>
          <p:nvPr/>
        </p:nvSpPr>
        <p:spPr>
          <a:xfrm>
            <a:off x="2020186" y="2459784"/>
            <a:ext cx="8133907" cy="17543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5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26"/>
            <a:ext cx="12192000" cy="6969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E0F14-82F6-4F46-8178-C2C669D484E1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3316" name="Rectangle 6"/>
          <p:cNvSpPr txBox="1">
            <a:spLocks noChangeArrowheads="1"/>
          </p:cNvSpPr>
          <p:nvPr/>
        </p:nvSpPr>
        <p:spPr bwMode="auto">
          <a:xfrm>
            <a:off x="1752600" y="1489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-24063"/>
            <a:ext cx="12192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8001000" y="63978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178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Techsi.vn</cp:lastModifiedBy>
  <cp:revision>35</cp:revision>
  <dcterms:created xsi:type="dcterms:W3CDTF">2008-12-13T23:59:25Z</dcterms:created>
  <dcterms:modified xsi:type="dcterms:W3CDTF">2024-01-29T08:49:23Z</dcterms:modified>
</cp:coreProperties>
</file>