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media/audio2.wav" ContentType="audio/x-wav"/>
  <Override PartName="/ppt/media/audio3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6" r:id="rId2"/>
    <p:sldId id="287" r:id="rId3"/>
    <p:sldId id="288" r:id="rId4"/>
    <p:sldId id="270" r:id="rId5"/>
    <p:sldId id="257" r:id="rId6"/>
    <p:sldId id="258" r:id="rId7"/>
    <p:sldId id="259" r:id="rId8"/>
    <p:sldId id="289" r:id="rId9"/>
    <p:sldId id="264" r:id="rId10"/>
    <p:sldId id="268" r:id="rId11"/>
    <p:sldId id="285" r:id="rId12"/>
    <p:sldId id="281" r:id="rId13"/>
    <p:sldId id="283" r:id="rId14"/>
    <p:sldId id="292" r:id="rId15"/>
    <p:sldId id="284" r:id="rId16"/>
    <p:sldId id="290" r:id="rId17"/>
    <p:sldId id="291" r:id="rId18"/>
    <p:sldId id="293" r:id="rId1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uy Loc" initials="H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2" autoAdjust="0"/>
    <p:restoredTop sz="94614" autoAdjust="0"/>
  </p:normalViewPr>
  <p:slideViewPr>
    <p:cSldViewPr>
      <p:cViewPr varScale="1">
        <p:scale>
          <a:sx n="82" d="100"/>
          <a:sy n="82" d="100"/>
        </p:scale>
        <p:origin x="306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11-08T06:20:38.288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63595-27C3-48EE-A2D8-F67441E0D1D1}" type="datetimeFigureOut">
              <a:rPr lang="vi-VN" smtClean="0"/>
              <a:pPr/>
              <a:t>31/01/2024</a:t>
            </a:fld>
            <a:endParaRPr lang="vi-VN"/>
          </a:p>
        </p:txBody>
      </p:sp>
      <p:sp>
        <p:nvSpPr>
          <p:cNvPr id="4" name="Nơi giữ chỗ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ơi giữ chỗ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1FE21-DE16-46B4-8C9C-A2B2256DC41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5904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vi-VN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31/01/2024</a:t>
            </a:fld>
            <a:endParaRPr lang="vi-VN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31/01/2024</a:t>
            </a:fld>
            <a:endParaRPr lang="vi-VN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31/01/2024</a:t>
            </a:fld>
            <a:endParaRPr lang="vi-VN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31/01/2024</a:t>
            </a:fld>
            <a:endParaRPr lang="vi-VN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31/01/2024</a:t>
            </a:fld>
            <a:endParaRPr lang="vi-VN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31/01/2024</a:t>
            </a:fld>
            <a:endParaRPr lang="vi-VN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7" name="Nơi giữ chỗ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31/01/2024</a:t>
            </a:fld>
            <a:endParaRPr lang="vi-VN"/>
          </a:p>
        </p:txBody>
      </p:sp>
      <p:sp>
        <p:nvSpPr>
          <p:cNvPr id="8" name="Nơi giữ chỗ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Nơi giữ chỗ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31/01/2024</a:t>
            </a:fld>
            <a:endParaRPr lang="vi-VN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31/01/2024</a:t>
            </a:fld>
            <a:endParaRPr lang="vi-VN"/>
          </a:p>
        </p:txBody>
      </p:sp>
      <p:sp>
        <p:nvSpPr>
          <p:cNvPr id="3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31/01/2024</a:t>
            </a:fld>
            <a:endParaRPr lang="vi-VN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31/01/2024</a:t>
            </a:fld>
            <a:endParaRPr lang="vi-VN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Tiêu đề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D0E58-5515-4A7F-ADAB-AFBF515136F7}" type="datetimeFigureOut">
              <a:rPr lang="vi-VN" smtClean="0"/>
              <a:pPr/>
              <a:t>31/01/2024</a:t>
            </a:fld>
            <a:endParaRPr lang="vi-VN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Top 123+] Hình nền Powerpoint “ĐẸP NHỨC NÁCH”">
            <a:extLst>
              <a:ext uri="{FF2B5EF4-FFF2-40B4-BE49-F238E27FC236}">
                <a16:creationId xmlns:a16="http://schemas.microsoft.com/office/drawing/2014/main" id="{F95B6B30-C0AA-4774-B820-CBB95B710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7938"/>
            <a:ext cx="12188825" cy="687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484B69A-8B0D-46A3-9442-39C338D96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8713" y="727075"/>
            <a:ext cx="46402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HUYỆN THANH TRÌ</a:t>
            </a:r>
          </a:p>
          <a:p>
            <a:pPr algn="ctr" eaLnBrk="1" hangingPunct="1"/>
            <a:r>
              <a:rPr lang="vi-VN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RƯỜNG MẦM NON XÃ VĨNH QUỲNH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D7199F-47E2-4839-8EB4-3ADBEE7B4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13" y="1563688"/>
            <a:ext cx="11096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772B1D-623B-4F5F-AF04-480558F5F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9300" y="2716887"/>
            <a:ext cx="539908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algn="ctr" eaLnBrk="1" hangingPunct="1"/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LÀM QUEN VỚI TOÁN</a:t>
            </a:r>
          </a:p>
        </p:txBody>
      </p:sp>
      <p:pic>
        <p:nvPicPr>
          <p:cNvPr id="2" name="HaiBanTayCuaEmBeatInstrumental-V.A-2740821">
            <a:hlinkClick r:id="" action="ppaction://media"/>
            <a:extLst>
              <a:ext uri="{FF2B5EF4-FFF2-40B4-BE49-F238E27FC236}">
                <a16:creationId xmlns:a16="http://schemas.microsoft.com/office/drawing/2014/main" id="{662CB89D-5B6B-4B25-8321-FC930BA91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738" y="4902200"/>
            <a:ext cx="974725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5F6CB96-EDC8-46B8-B6A7-C81909066E2F}"/>
              </a:ext>
            </a:extLst>
          </p:cNvPr>
          <p:cNvSpPr txBox="1"/>
          <p:nvPr/>
        </p:nvSpPr>
        <p:spPr>
          <a:xfrm>
            <a:off x="3289300" y="3395366"/>
            <a:ext cx="58330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Chắp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160793-7146-4282-ABD6-FAEF95FD7E7E}"/>
              </a:ext>
            </a:extLst>
          </p:cNvPr>
          <p:cNvSpPr txBox="1"/>
          <p:nvPr/>
        </p:nvSpPr>
        <p:spPr>
          <a:xfrm>
            <a:off x="4308187" y="3795476"/>
            <a:ext cx="38108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3 - 4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447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1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1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78" y="-99392"/>
            <a:ext cx="12154644" cy="71437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47728" y="1340768"/>
            <a:ext cx="3888432" cy="19442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47728" y="4365104"/>
            <a:ext cx="3888432" cy="19442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48148E-6 L -3.75E-6 0.0891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4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7.40741E-7 L -3.75E-6 -0.0682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78" y="-99392"/>
            <a:ext cx="12154644" cy="7143750"/>
          </a:xfrm>
          <a:prstGeom prst="rect">
            <a:avLst/>
          </a:prstGeom>
        </p:spPr>
      </p:pic>
      <p:sp>
        <p:nvSpPr>
          <p:cNvPr id="4" name="Right Triangle 3"/>
          <p:cNvSpPr/>
          <p:nvPr/>
        </p:nvSpPr>
        <p:spPr>
          <a:xfrm>
            <a:off x="2711624" y="1916832"/>
            <a:ext cx="3744416" cy="3600400"/>
          </a:xfrm>
          <a:prstGeom prst="rt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 rot="10800000">
            <a:off x="5951984" y="1887325"/>
            <a:ext cx="3744416" cy="3600400"/>
          </a:xfrm>
          <a:prstGeom prst="rt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4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85185E-6 L 0.12995 1.85185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7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13581 0.0041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97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78" y="-99392"/>
            <a:ext cx="12154644" cy="7143750"/>
          </a:xfrm>
          <a:prstGeom prst="rect">
            <a:avLst/>
          </a:prstGeom>
        </p:spPr>
      </p:pic>
      <p:sp>
        <p:nvSpPr>
          <p:cNvPr id="5" name="AutoShape 3"/>
          <p:cNvSpPr>
            <a:spLocks noChangeArrowheads="1"/>
          </p:cNvSpPr>
          <p:nvPr/>
        </p:nvSpPr>
        <p:spPr bwMode="auto">
          <a:xfrm rot="8160492">
            <a:off x="4388164" y="812822"/>
            <a:ext cx="3055633" cy="2951715"/>
          </a:xfrm>
          <a:prstGeom prst="rtTriangle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791744" y="2289317"/>
            <a:ext cx="4248472" cy="3665627"/>
          </a:xfrm>
          <a:prstGeom prst="rect">
            <a:avLst/>
          </a:prstGeom>
          <a:solidFill>
            <a:srgbClr val="0070C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007768" y="2636912"/>
            <a:ext cx="1154978" cy="1069290"/>
          </a:xfrm>
          <a:prstGeom prst="rect">
            <a:avLst/>
          </a:prstGeom>
          <a:solidFill>
            <a:srgbClr val="FFFF0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6744072" y="2636912"/>
            <a:ext cx="1154978" cy="1069290"/>
          </a:xfrm>
          <a:prstGeom prst="rect">
            <a:avLst/>
          </a:prstGeom>
          <a:solidFill>
            <a:srgbClr val="FFFF0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5375919" y="3861048"/>
            <a:ext cx="1152129" cy="2021846"/>
          </a:xfrm>
          <a:prstGeom prst="rect">
            <a:avLst/>
          </a:prstGeom>
          <a:solidFill>
            <a:srgbClr val="00B05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78" y="-99392"/>
            <a:ext cx="12154644" cy="7143750"/>
          </a:xfrm>
          <a:prstGeom prst="rect">
            <a:avLst/>
          </a:prstGeom>
        </p:spPr>
      </p:pic>
      <p:sp>
        <p:nvSpPr>
          <p:cNvPr id="5" name="AutoShape 3"/>
          <p:cNvSpPr>
            <a:spLocks noChangeArrowheads="1"/>
          </p:cNvSpPr>
          <p:nvPr/>
        </p:nvSpPr>
        <p:spPr bwMode="auto">
          <a:xfrm rot="13302959">
            <a:off x="3840378" y="665640"/>
            <a:ext cx="2779157" cy="2993672"/>
          </a:xfrm>
          <a:prstGeom prst="rtTriangl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666976" y="4071942"/>
            <a:ext cx="5357850" cy="17859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 rot="3376431">
            <a:off x="3923833" y="2344419"/>
            <a:ext cx="1845394" cy="1260651"/>
          </a:xfrm>
          <a:prstGeom prst="rtTriangle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78" y="-99392"/>
            <a:ext cx="12154644" cy="71437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27648" y="1340768"/>
            <a:ext cx="1800200" cy="338437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07632" y="3083133"/>
            <a:ext cx="3528392" cy="16561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655277" y="4739317"/>
            <a:ext cx="1044116" cy="104411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735960" y="4725144"/>
            <a:ext cx="1044116" cy="104411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40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738414" y="3714752"/>
            <a:ext cx="5357850" cy="1285884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738414" y="2071678"/>
            <a:ext cx="1500198" cy="2938482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3719736" y="4929198"/>
            <a:ext cx="1161818" cy="109209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 dirty="0"/>
          </a:p>
        </p:txBody>
      </p:sp>
      <p:sp>
        <p:nvSpPr>
          <p:cNvPr id="7" name="Oval 2"/>
          <p:cNvSpPr>
            <a:spLocks noChangeArrowheads="1"/>
          </p:cNvSpPr>
          <p:nvPr/>
        </p:nvSpPr>
        <p:spPr bwMode="auto">
          <a:xfrm>
            <a:off x="6310314" y="4929198"/>
            <a:ext cx="1153838" cy="109209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024166" y="2428868"/>
            <a:ext cx="795342" cy="1947874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09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42723" y="2204864"/>
            <a:ext cx="403187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8058"/>
            <a:ext cx="12192000" cy="661834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799856" y="764704"/>
            <a:ext cx="2592288" cy="3269450"/>
            <a:chOff x="4403812" y="1095654"/>
            <a:chExt cx="2592288" cy="3269450"/>
          </a:xfrm>
        </p:grpSpPr>
        <p:sp>
          <p:nvSpPr>
            <p:cNvPr id="4" name="Rectangle 3"/>
            <p:cNvSpPr/>
            <p:nvPr/>
          </p:nvSpPr>
          <p:spPr>
            <a:xfrm>
              <a:off x="4727848" y="2420888"/>
              <a:ext cx="1944216" cy="1944216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/>
          </p:nvSpPr>
          <p:spPr>
            <a:xfrm>
              <a:off x="4403812" y="1095654"/>
              <a:ext cx="2592288" cy="1296144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381926" y="4100518"/>
            <a:ext cx="2196244" cy="1080574"/>
            <a:chOff x="1199456" y="4868706"/>
            <a:chExt cx="2196244" cy="1080574"/>
          </a:xfrm>
        </p:grpSpPr>
        <p:sp>
          <p:nvSpPr>
            <p:cNvPr id="6" name="Rectangle 5"/>
            <p:cNvSpPr/>
            <p:nvPr/>
          </p:nvSpPr>
          <p:spPr>
            <a:xfrm>
              <a:off x="1199456" y="4868706"/>
              <a:ext cx="792088" cy="1080574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2207568" y="4998839"/>
              <a:ext cx="1188132" cy="720987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968208" y="4264515"/>
            <a:ext cx="1728192" cy="922674"/>
            <a:chOff x="8688288" y="4659851"/>
            <a:chExt cx="1728192" cy="922674"/>
          </a:xfrm>
        </p:grpSpPr>
        <p:sp>
          <p:nvSpPr>
            <p:cNvPr id="12" name="Oval 11"/>
            <p:cNvSpPr/>
            <p:nvPr/>
          </p:nvSpPr>
          <p:spPr>
            <a:xfrm>
              <a:off x="8688288" y="4725144"/>
              <a:ext cx="792088" cy="79208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768408" y="4659851"/>
              <a:ext cx="648072" cy="922674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631504" y="5525221"/>
            <a:ext cx="36551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51576" y="5525221"/>
            <a:ext cx="255198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b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\</a:t>
            </a:r>
          </a:p>
          <a:p>
            <a:endParaRPr lang="en-US" sz="2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59088" y="111730"/>
            <a:ext cx="5973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chắp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47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61834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927648" y="153953"/>
            <a:ext cx="6623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chắp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309459" y="1304277"/>
            <a:ext cx="1887521" cy="2298508"/>
            <a:chOff x="5309459" y="1304277"/>
            <a:chExt cx="1887521" cy="2298508"/>
          </a:xfrm>
        </p:grpSpPr>
        <p:sp>
          <p:nvSpPr>
            <p:cNvPr id="2" name="Rectangle 1"/>
            <p:cNvSpPr/>
            <p:nvPr/>
          </p:nvSpPr>
          <p:spPr>
            <a:xfrm>
              <a:off x="5309459" y="2914126"/>
              <a:ext cx="1887521" cy="68865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ight Triangle 2"/>
            <p:cNvSpPr/>
            <p:nvPr/>
          </p:nvSpPr>
          <p:spPr>
            <a:xfrm rot="12984928">
              <a:off x="5822966" y="1846546"/>
              <a:ext cx="788108" cy="903235"/>
            </a:xfrm>
            <a:prstGeom prst="rt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AutoShape 3"/>
            <p:cNvSpPr>
              <a:spLocks noChangeArrowheads="1"/>
            </p:cNvSpPr>
            <p:nvPr/>
          </p:nvSpPr>
          <p:spPr bwMode="auto">
            <a:xfrm rot="3376431">
              <a:off x="5375574" y="1566978"/>
              <a:ext cx="1471104" cy="945701"/>
            </a:xfrm>
            <a:prstGeom prst="rtTriangl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11424" y="4011769"/>
            <a:ext cx="3655168" cy="1797616"/>
            <a:chOff x="911424" y="4011769"/>
            <a:chExt cx="3655168" cy="1797616"/>
          </a:xfrm>
        </p:grpSpPr>
        <p:sp>
          <p:nvSpPr>
            <p:cNvPr id="16" name="TextBox 15"/>
            <p:cNvSpPr txBox="1"/>
            <p:nvPr/>
          </p:nvSpPr>
          <p:spPr>
            <a:xfrm>
              <a:off x="911424" y="5409275"/>
              <a:ext cx="36551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2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nhật</a:t>
              </a:r>
              <a:r>
                <a:rPr lang="en-US" sz="2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sz="20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endPara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495600" y="4721150"/>
              <a:ext cx="1152128" cy="50405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utoShape 3"/>
            <p:cNvSpPr>
              <a:spLocks noChangeArrowheads="1"/>
            </p:cNvSpPr>
            <p:nvPr/>
          </p:nvSpPr>
          <p:spPr bwMode="auto">
            <a:xfrm rot="3376431">
              <a:off x="1690183" y="4129261"/>
              <a:ext cx="1118747" cy="883763"/>
            </a:xfrm>
            <a:prstGeom prst="rtTriangl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187199" y="4505126"/>
            <a:ext cx="3393878" cy="1304259"/>
            <a:chOff x="7187199" y="4505126"/>
            <a:chExt cx="3393878" cy="1304259"/>
          </a:xfrm>
        </p:grpSpPr>
        <p:sp>
          <p:nvSpPr>
            <p:cNvPr id="17" name="TextBox 16"/>
            <p:cNvSpPr txBox="1"/>
            <p:nvPr/>
          </p:nvSpPr>
          <p:spPr>
            <a:xfrm>
              <a:off x="7187199" y="5409275"/>
              <a:ext cx="33938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r>
                <a:rPr lang="en-US" sz="2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2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nhật</a:t>
              </a:r>
              <a:endPara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824192" y="4505126"/>
              <a:ext cx="720080" cy="72008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760296" y="4706845"/>
              <a:ext cx="936104" cy="50405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3678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738414" y="3714752"/>
            <a:ext cx="5357850" cy="1285884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738414" y="2071678"/>
            <a:ext cx="1500198" cy="2938482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3719736" y="4929198"/>
            <a:ext cx="1161818" cy="109209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 dirty="0"/>
          </a:p>
        </p:txBody>
      </p:sp>
      <p:sp>
        <p:nvSpPr>
          <p:cNvPr id="7" name="Oval 2"/>
          <p:cNvSpPr>
            <a:spLocks noChangeArrowheads="1"/>
          </p:cNvSpPr>
          <p:nvPr/>
        </p:nvSpPr>
        <p:spPr bwMode="auto">
          <a:xfrm>
            <a:off x="6310314" y="4929198"/>
            <a:ext cx="1153838" cy="109209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024166" y="2428868"/>
            <a:ext cx="795342" cy="1947874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09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14140" y="2262664"/>
            <a:ext cx="580639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29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809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Bài hát hình dạng - Học hình dạng - Ca nhac thieu nhi - Little Treehouse Vietnam - Vần điệu trẻ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20336" y="5157192"/>
            <a:ext cx="825624" cy="825624"/>
          </a:xfrm>
        </p:spPr>
      </p:pic>
      <p:sp>
        <p:nvSpPr>
          <p:cNvPr id="5" name="TextBox 4"/>
          <p:cNvSpPr txBox="1"/>
          <p:nvPr/>
        </p:nvSpPr>
        <p:spPr>
          <a:xfrm>
            <a:off x="2110429" y="2780928"/>
            <a:ext cx="6981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71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5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09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39616" y="2204864"/>
            <a:ext cx="56380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nhộn</a:t>
            </a:r>
            <a:endParaRPr lang="en-US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02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04"/>
            <a:ext cx="12192000" cy="7144221"/>
          </a:xfrm>
          <a:prstGeom prst="rect">
            <a:avLst/>
          </a:prstGeom>
        </p:spPr>
      </p:pic>
      <p:sp>
        <p:nvSpPr>
          <p:cNvPr id="15" name="Oval Callout 14"/>
          <p:cNvSpPr/>
          <p:nvPr/>
        </p:nvSpPr>
        <p:spPr>
          <a:xfrm>
            <a:off x="2063552" y="1041621"/>
            <a:ext cx="3672408" cy="3035451"/>
          </a:xfrm>
          <a:prstGeom prst="wedgeEllipse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 rot="10800000" flipV="1">
            <a:off x="1919536" y="908720"/>
            <a:ext cx="3816424" cy="3074114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6384032" y="1041621"/>
            <a:ext cx="4247902" cy="3528392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04"/>
            <a:ext cx="12192000" cy="7144221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1242057" y="1088895"/>
            <a:ext cx="4104456" cy="3312368"/>
          </a:xfrm>
          <a:prstGeom prst="wedgeEllipse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415480" y="1790226"/>
            <a:ext cx="3757610" cy="1909706"/>
          </a:xfrm>
        </p:spPr>
        <p:txBody>
          <a:bodyPr>
            <a:norm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nhỉ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600056" y="1556792"/>
            <a:ext cx="4359428" cy="4286280"/>
          </a:xfrm>
          <a:prstGeom prst="rect">
            <a:avLst/>
          </a:prstGeom>
          <a:solidFill>
            <a:srgbClr val="0070C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04"/>
            <a:ext cx="12192000" cy="7144221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1055440" y="524220"/>
            <a:ext cx="4032448" cy="3312368"/>
          </a:xfrm>
          <a:prstGeom prst="wedgeEllipse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551384" y="764704"/>
            <a:ext cx="4896544" cy="3082924"/>
          </a:xfrm>
        </p:spPr>
        <p:txBody>
          <a:bodyPr>
            <a:no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xắn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456040" y="2780928"/>
            <a:ext cx="5340750" cy="2500330"/>
          </a:xfrm>
          <a:prstGeom prst="rect">
            <a:avLst/>
          </a:prstGeom>
          <a:solidFill>
            <a:srgbClr val="00B05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04"/>
            <a:ext cx="12192000" cy="7144221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1199456" y="836712"/>
            <a:ext cx="3744416" cy="2808312"/>
          </a:xfrm>
          <a:prstGeom prst="wedgeEllipse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03512" y="1340768"/>
            <a:ext cx="3071802" cy="1924266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xuôi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8" name="Oval 2"/>
          <p:cNvSpPr>
            <a:spLocks noChangeArrowheads="1"/>
          </p:cNvSpPr>
          <p:nvPr/>
        </p:nvSpPr>
        <p:spPr bwMode="auto">
          <a:xfrm>
            <a:off x="7968208" y="2348880"/>
            <a:ext cx="3960440" cy="4151954"/>
          </a:xfrm>
          <a:prstGeom prst="ellipse">
            <a:avLst/>
          </a:prstGeom>
          <a:solidFill>
            <a:srgbClr val="C00000"/>
          </a:soli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09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09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5560" y="2785964"/>
            <a:ext cx="73756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640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78" y="-99392"/>
            <a:ext cx="12154644" cy="71437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91544" y="2204864"/>
            <a:ext cx="2808312" cy="280831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041340" y="2210072"/>
            <a:ext cx="2735179" cy="280831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59259E-6 L 0.1388 0.0053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25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85185E-6 L -0.12981 0.0046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97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>
</file>

<file path=ppt/theme/theme1.xml><?xml version="1.0" encoding="utf-8"?>
<a:theme xmlns:a="http://schemas.openxmlformats.org/drawingml/2006/main" name="Chủ đề của Offic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</TotalTime>
  <Words>140</Words>
  <Application>Microsoft Office PowerPoint</Application>
  <PresentationFormat>Widescreen</PresentationFormat>
  <Paragraphs>39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Chủ đề của Office</vt:lpstr>
      <vt:lpstr>PowerPoint Presentation</vt:lpstr>
      <vt:lpstr>PowerPoint Presentation</vt:lpstr>
      <vt:lpstr>PowerPoint Presentation</vt:lpstr>
      <vt:lpstr> Tôi có ba cạnh Trông giống mái nhà Mời bạn đoán xem Tôi là hình gì?</vt:lpstr>
      <vt:lpstr>Hình gì 4 cạnh Độ dài bằng nhau Bé hãy đoán mau Hình gì đó nhỉ?</vt:lpstr>
      <vt:lpstr>Hình gì 4 cạnh Có 2 cạnh dài Thêm 2 cạnh ngắn Xinh xắn làm sao Bé đoán xem nào Đó là hình gì</vt:lpstr>
      <vt:lpstr>Hình gì lăn được Lăn ngược lăn xuôi Bé hãy cùng cô Đoán hình này nhé Đố bé là hình gì?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Hoạt động 1: ôn luyện hình</dc:title>
  <dc:creator>Huy Loc</dc:creator>
  <cp:lastModifiedBy>Techsi.vn</cp:lastModifiedBy>
  <cp:revision>80</cp:revision>
  <dcterms:created xsi:type="dcterms:W3CDTF">2015-10-27T05:14:19Z</dcterms:created>
  <dcterms:modified xsi:type="dcterms:W3CDTF">2024-01-31T07:13:29Z</dcterms:modified>
</cp:coreProperties>
</file>