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80" r:id="rId3"/>
    <p:sldId id="281" r:id="rId4"/>
    <p:sldId id="282" r:id="rId5"/>
    <p:sldId id="257" r:id="rId6"/>
    <p:sldId id="258" r:id="rId7"/>
    <p:sldId id="284" r:id="rId8"/>
    <p:sldId id="259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424CB-3464-4D4E-9929-C7BA12C2481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69336-D594-4E83-A018-E20D8B646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6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184A-123D-4785-86D4-FD2B2D754AA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5F4-D402-4CC5-A9D9-471624BD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184A-123D-4785-86D4-FD2B2D754AA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5F4-D402-4CC5-A9D9-471624BD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3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184A-123D-4785-86D4-FD2B2D754AA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5F4-D402-4CC5-A9D9-471624BD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184A-123D-4785-86D4-FD2B2D754AA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5F4-D402-4CC5-A9D9-471624BD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5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184A-123D-4785-86D4-FD2B2D754AA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5F4-D402-4CC5-A9D9-471624BD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9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184A-123D-4785-86D4-FD2B2D754AA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5F4-D402-4CC5-A9D9-471624BD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8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184A-123D-4785-86D4-FD2B2D754AA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5F4-D402-4CC5-A9D9-471624BD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5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184A-123D-4785-86D4-FD2B2D754AA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5F4-D402-4CC5-A9D9-471624BD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184A-123D-4785-86D4-FD2B2D754AA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5F4-D402-4CC5-A9D9-471624BD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1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184A-123D-4785-86D4-FD2B2D754AA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5F4-D402-4CC5-A9D9-471624BD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5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184A-123D-4785-86D4-FD2B2D754AA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5F4-D402-4CC5-A9D9-471624BD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2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E184A-123D-4785-86D4-FD2B2D754AA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C85F4-D402-4CC5-A9D9-471624BD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Top 123+] Hình nền Powerpoint “ĐẸP NHỨC NÁCH”">
            <a:extLst>
              <a:ext uri="{FF2B5EF4-FFF2-40B4-BE49-F238E27FC236}">
                <a16:creationId xmlns:a16="http://schemas.microsoft.com/office/drawing/2014/main" id="{F95B6B30-C0AA-4774-B820-CBB95B71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7938"/>
            <a:ext cx="12188825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84B69A-8B0D-46A3-9442-39C338D96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727075"/>
            <a:ext cx="4640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THANH TRÌ</a:t>
            </a:r>
          </a:p>
          <a:p>
            <a:pPr algn="ctr" eaLnBrk="1" hangingPunct="1"/>
            <a:r>
              <a:rPr lang="vi-VN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XÃ VĨNH QUỲNH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7199F-47E2-4839-8EB4-3ADBEE7B4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563688"/>
            <a:ext cx="11096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772B1D-623B-4F5F-AF04-480558F5F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3" y="2935288"/>
            <a:ext cx="48466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F6CB96-EDC8-46B8-B6A7-C81909066E2F}"/>
              </a:ext>
            </a:extLst>
          </p:cNvPr>
          <p:cNvSpPr txBox="1"/>
          <p:nvPr/>
        </p:nvSpPr>
        <p:spPr>
          <a:xfrm>
            <a:off x="2931192" y="3373291"/>
            <a:ext cx="77103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60793-7146-4282-ABD6-FAEF95FD7E7E}"/>
              </a:ext>
            </a:extLst>
          </p:cNvPr>
          <p:cNvSpPr txBox="1"/>
          <p:nvPr/>
        </p:nvSpPr>
        <p:spPr>
          <a:xfrm>
            <a:off x="4308187" y="3795476"/>
            <a:ext cx="38108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1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2114" y="3697333"/>
            <a:ext cx="1924594" cy="16840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0" y="2181497"/>
            <a:ext cx="1219200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74229" y="2220686"/>
            <a:ext cx="39188" cy="4637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7702" y="3697333"/>
            <a:ext cx="1924594" cy="168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3485" y="3697333"/>
            <a:ext cx="1924594" cy="16840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8887523" y="5408342"/>
            <a:ext cx="1304692" cy="1237785"/>
            <a:chOff x="8887523" y="5408342"/>
            <a:chExt cx="1304692" cy="1237785"/>
          </a:xfrm>
        </p:grpSpPr>
        <p:sp>
          <p:nvSpPr>
            <p:cNvPr id="10" name="Rectangle 9"/>
            <p:cNvSpPr/>
            <p:nvPr/>
          </p:nvSpPr>
          <p:spPr>
            <a:xfrm>
              <a:off x="8887523" y="5408342"/>
              <a:ext cx="1304692" cy="1237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946624" y="5740572"/>
              <a:ext cx="512956" cy="5129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29275" y="5740572"/>
              <a:ext cx="512956" cy="5129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85640" y="5508703"/>
            <a:ext cx="1304692" cy="1237785"/>
            <a:chOff x="2185640" y="5508703"/>
            <a:chExt cx="1304692" cy="1237785"/>
          </a:xfrm>
        </p:grpSpPr>
        <p:sp>
          <p:nvSpPr>
            <p:cNvPr id="14" name="Rectangle 13"/>
            <p:cNvSpPr/>
            <p:nvPr/>
          </p:nvSpPr>
          <p:spPr>
            <a:xfrm>
              <a:off x="2185640" y="5508703"/>
              <a:ext cx="1304692" cy="1237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81508" y="5797481"/>
              <a:ext cx="512956" cy="5129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036098" y="401444"/>
            <a:ext cx="1304692" cy="1237785"/>
            <a:chOff x="10036098" y="401444"/>
            <a:chExt cx="1304692" cy="1237785"/>
          </a:xfrm>
        </p:grpSpPr>
        <p:sp>
          <p:nvSpPr>
            <p:cNvPr id="17" name="Rectangle 16"/>
            <p:cNvSpPr/>
            <p:nvPr/>
          </p:nvSpPr>
          <p:spPr>
            <a:xfrm>
              <a:off x="10036098" y="401444"/>
              <a:ext cx="1304692" cy="1237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0175488" y="517378"/>
              <a:ext cx="512956" cy="5129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758139" y="517378"/>
              <a:ext cx="512956" cy="5129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0500267" y="1049271"/>
              <a:ext cx="512956" cy="5129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591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0.07891 -0.5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-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12682 -0.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12005 -0.501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28800" y="2057400"/>
            <a:ext cx="2667000" cy="3505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6499" y="2514601"/>
            <a:ext cx="1606530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5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5638800" y="4059382"/>
            <a:ext cx="32004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1-2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1" y="1219200"/>
            <a:ext cx="188064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5000" y="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Có</a:t>
            </a:r>
            <a:r>
              <a:rPr lang="en-US" sz="6600" dirty="0"/>
              <a:t> 2 </a:t>
            </a:r>
            <a:r>
              <a:rPr lang="en-US" sz="6600" dirty="0" err="1"/>
              <a:t>cách</a:t>
            </a:r>
            <a:r>
              <a:rPr lang="en-US" sz="6600" dirty="0"/>
              <a:t> chia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24945" y="2343328"/>
            <a:ext cx="3284421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2-1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191002" y="3581400"/>
            <a:ext cx="1447799" cy="685800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286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77019" y="2514601"/>
            <a:ext cx="625491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4659" y="2329106"/>
            <a:ext cx="3200400" cy="13858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2-1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1" y="1219200"/>
            <a:ext cx="188064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Có</a:t>
            </a:r>
            <a:r>
              <a:rPr lang="en-US" sz="6600" dirty="0"/>
              <a:t> 2 </a:t>
            </a:r>
            <a:r>
              <a:rPr lang="en-US" sz="6600" dirty="0" err="1"/>
              <a:t>cách</a:t>
            </a:r>
            <a:r>
              <a:rPr lang="en-US" sz="6600" dirty="0"/>
              <a:t> </a:t>
            </a:r>
            <a:r>
              <a:rPr lang="en-US" sz="6600" dirty="0" err="1"/>
              <a:t>gộp</a:t>
            </a:r>
            <a:endParaRPr lang="en-US" sz="66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 rot="5400000">
            <a:off x="6404654" y="2325055"/>
            <a:ext cx="3821162" cy="26096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373902" y="2234732"/>
            <a:ext cx="19224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365060" y="3435060"/>
            <a:ext cx="1492942" cy="679741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64659" y="3911488"/>
            <a:ext cx="32004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1-2</a:t>
            </a:r>
          </a:p>
        </p:txBody>
      </p:sp>
    </p:spTree>
    <p:extLst>
      <p:ext uri="{BB962C8B-B14F-4D97-AF65-F5344CB8AC3E}">
        <p14:creationId xmlns:p14="http://schemas.microsoft.com/office/powerpoint/2010/main" val="20741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build="p" animBg="1"/>
      <p:bldP spid="18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Tổng hợp top 75+ hình nền Powerpoint học tập - background powerpoint học  tập chất lượng full HD cực đẹp để làm Slide - THCS Võ Thị Sáu">
            <a:extLst>
              <a:ext uri="{FF2B5EF4-FFF2-40B4-BE49-F238E27FC236}">
                <a16:creationId xmlns:a16="http://schemas.microsoft.com/office/drawing/2014/main" id="{A333A29E-1068-4B5B-BB15-29DE61317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Footer Placeholder 2"/>
          <p:cNvSpPr txBox="1">
            <a:spLocks noGrp="1"/>
          </p:cNvSpPr>
          <p:nvPr/>
        </p:nvSpPr>
        <p:spPr bwMode="auto">
          <a:xfrm>
            <a:off x="48768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07F9F44-4C31-49AE-8A7B-1195CF7778AA}" type="slidenum">
              <a:rPr lang="en-US" sz="1400">
                <a:latin typeface="Arial" charset="0"/>
              </a:rPr>
              <a:pPr algn="r"/>
              <a:t>13</a:t>
            </a:fld>
            <a:endParaRPr lang="en-US" sz="1400">
              <a:latin typeface="Arial" charset="0"/>
            </a:endParaRPr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2761544" y="2418646"/>
            <a:ext cx="666891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chia theo yêu cầu</a:t>
            </a:r>
          </a:p>
          <a:p>
            <a:endParaRPr 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2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ổng hợp top 75+ hình nền Powerpoint học tập - background powerpoint học  tập chất lượng full HD cực đẹp để làm Slide - THCS Võ Thị Sáu">
            <a:extLst>
              <a:ext uri="{FF2B5EF4-FFF2-40B4-BE49-F238E27FC236}">
                <a16:creationId xmlns:a16="http://schemas.microsoft.com/office/drawing/2014/main" id="{A333A29E-1068-4B5B-BB15-29DE61317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2286000" y="1828800"/>
            <a:ext cx="74676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MỞ RỘNG CHO BÉ</a:t>
            </a:r>
          </a:p>
        </p:txBody>
      </p:sp>
    </p:spTree>
    <p:extLst>
      <p:ext uri="{BB962C8B-B14F-4D97-AF65-F5344CB8AC3E}">
        <p14:creationId xmlns:p14="http://schemas.microsoft.com/office/powerpoint/2010/main" val="2112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28800" y="1524000"/>
            <a:ext cx="2667000" cy="35052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4099" y="1981201"/>
            <a:ext cx="1606530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0" y="2362200"/>
            <a:ext cx="3276600" cy="15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495800" y="3048000"/>
            <a:ext cx="977900" cy="304800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43601" y="2590800"/>
            <a:ext cx="249024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1-1-1</a:t>
            </a:r>
          </a:p>
        </p:txBody>
      </p:sp>
    </p:spTree>
    <p:extLst>
      <p:ext uri="{BB962C8B-B14F-4D97-AF65-F5344CB8AC3E}">
        <p14:creationId xmlns:p14="http://schemas.microsoft.com/office/powerpoint/2010/main" val="3732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ổng hợp top 75+ hình nền Powerpoint học tập - background powerpoint học  tập chất lượng full HD cực đẹp để làm Slide - THCS Võ Thị Sáu">
            <a:extLst>
              <a:ext uri="{FF2B5EF4-FFF2-40B4-BE49-F238E27FC236}">
                <a16:creationId xmlns:a16="http://schemas.microsoft.com/office/drawing/2014/main" id="{617D5F0A-03C1-4ED4-ADFD-F53F44423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399" y="1631796"/>
            <a:ext cx="63134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minh hơn</a:t>
            </a:r>
          </a:p>
          <a:p>
            <a:pPr algn="ctr">
              <a:defRPr/>
            </a:pP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8575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35" y="0"/>
            <a:ext cx="929736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0300" y="952500"/>
            <a:ext cx="778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 mấy ô tô để nhóm có số lượng là 3?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4350" y="1828800"/>
            <a:ext cx="11220450" cy="1676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1" y="2019520"/>
            <a:ext cx="2266949" cy="1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6551" y="2038570"/>
            <a:ext cx="2266949" cy="1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7019926" y="3799163"/>
            <a:ext cx="4324350" cy="276327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560610" y="4090471"/>
            <a:ext cx="3428999" cy="2087147"/>
            <a:chOff x="8286751" y="4256502"/>
            <a:chExt cx="3428999" cy="208714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620251" y="5181643"/>
              <a:ext cx="2095499" cy="1162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286751" y="4256502"/>
              <a:ext cx="1943100" cy="1077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1647825" y="3799163"/>
            <a:ext cx="4381500" cy="2799797"/>
          </a:xfrm>
          <a:prstGeom prst="rect">
            <a:avLst/>
          </a:prstGeom>
        </p:spPr>
      </p:pic>
      <p:pic>
        <p:nvPicPr>
          <p:cNvPr id="18436" name="Picture 4" descr="Danh sách ô tô - Honda VietNa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612" y="4421230"/>
            <a:ext cx="2124209" cy="1177925"/>
          </a:xfrm>
          <a:prstGeom prst="rect">
            <a:avLst/>
          </a:prstGeom>
          <a:noFill/>
        </p:spPr>
      </p:pic>
      <p:sp>
        <p:nvSpPr>
          <p:cNvPr id="28" name="Action Button: Home 27">
            <a:hlinkClick r:id="" action="ppaction://hlinkshowjump?jump=firstslide" highlightClick="1"/>
          </p:cNvPr>
          <p:cNvSpPr/>
          <p:nvPr/>
        </p:nvSpPr>
        <p:spPr>
          <a:xfrm>
            <a:off x="10191750" y="6324600"/>
            <a:ext cx="1733550" cy="53340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  <p:extLst>
      <p:ext uri="{BB962C8B-B14F-4D97-AF65-F5344CB8AC3E}">
        <p14:creationId xmlns:p14="http://schemas.microsoft.com/office/powerpoint/2010/main" val="35083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19219 -0.344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-1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4787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8439149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1348068" y="4393989"/>
            <a:ext cx="4038600" cy="216967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300" y="1543050"/>
            <a:ext cx="4686300" cy="24765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29350" y="1466850"/>
            <a:ext cx="3524250" cy="12763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48400" y="2933700"/>
            <a:ext cx="3467100" cy="1371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9458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125" y="1760538"/>
            <a:ext cx="1349375" cy="899584"/>
          </a:xfrm>
          <a:prstGeom prst="rect">
            <a:avLst/>
          </a:prstGeom>
          <a:noFill/>
        </p:spPr>
      </p:pic>
      <p:pic>
        <p:nvPicPr>
          <p:cNvPr id="13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3925" y="1798638"/>
            <a:ext cx="1349375" cy="899584"/>
          </a:xfrm>
          <a:prstGeom prst="rect">
            <a:avLst/>
          </a:prstGeom>
          <a:noFill/>
        </p:spPr>
      </p:pic>
      <p:pic>
        <p:nvPicPr>
          <p:cNvPr id="15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18475" y="1608138"/>
            <a:ext cx="1349375" cy="899584"/>
          </a:xfrm>
          <a:prstGeom prst="rect">
            <a:avLst/>
          </a:prstGeom>
          <a:noFill/>
        </p:spPr>
      </p:pic>
      <p:pic>
        <p:nvPicPr>
          <p:cNvPr id="16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13525" y="1589088"/>
            <a:ext cx="1349375" cy="899584"/>
          </a:xfrm>
          <a:prstGeom prst="rect">
            <a:avLst/>
          </a:prstGeom>
          <a:noFill/>
        </p:spPr>
      </p:pic>
      <p:pic>
        <p:nvPicPr>
          <p:cNvPr id="18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4575" y="1779588"/>
            <a:ext cx="1349375" cy="899584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>
          <a:xfrm rot="988379">
            <a:off x="5082001" y="2920937"/>
            <a:ext cx="1425180" cy="4096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816711">
            <a:off x="5133453" y="2291122"/>
            <a:ext cx="1272202" cy="4034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7372350" y="4312642"/>
            <a:ext cx="4191000" cy="216967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895388" y="4889288"/>
            <a:ext cx="2778125" cy="918634"/>
            <a:chOff x="498475" y="5246688"/>
            <a:chExt cx="2778125" cy="918634"/>
          </a:xfrm>
        </p:grpSpPr>
        <p:pic>
          <p:nvPicPr>
            <p:cNvPr id="29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27225" y="5265738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30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8475" y="5246688"/>
              <a:ext cx="1349375" cy="899584"/>
            </a:xfrm>
            <a:prstGeom prst="rect">
              <a:avLst/>
            </a:prstGeom>
            <a:noFill/>
          </p:spPr>
        </p:pic>
      </p:grpSp>
      <p:pic>
        <p:nvPicPr>
          <p:cNvPr id="23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28013" y="4872549"/>
            <a:ext cx="1479673" cy="986449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009900" y="762000"/>
            <a:ext cx="5985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 hãy chọn đáp án đúng?</a:t>
            </a:r>
          </a:p>
        </p:txBody>
      </p:sp>
      <p:sp>
        <p:nvSpPr>
          <p:cNvPr id="38" name="Action Button: Home 37">
            <a:hlinkClick r:id="" action="ppaction://hlinkshowjump?jump=firstslide" highlightClick="1"/>
          </p:cNvPr>
          <p:cNvSpPr/>
          <p:nvPr/>
        </p:nvSpPr>
        <p:spPr>
          <a:xfrm>
            <a:off x="10096500" y="6234684"/>
            <a:ext cx="1733550" cy="623316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  <p:extLst>
      <p:ext uri="{BB962C8B-B14F-4D97-AF65-F5344CB8AC3E}">
        <p14:creationId xmlns:p14="http://schemas.microsoft.com/office/powerpoint/2010/main" val="24155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11067 -0.250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4" y="-125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0" cy="6829425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6555441" y="4240306"/>
            <a:ext cx="4210050" cy="2095498"/>
          </a:xfrm>
          <a:prstGeom prst="rect">
            <a:avLst/>
          </a:prstGeom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87820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1108075" y="4267200"/>
            <a:ext cx="4191000" cy="209549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66900" y="1333500"/>
            <a:ext cx="8496300" cy="1085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" y="2971800"/>
            <a:ext cx="5981700" cy="1181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19950" y="2990850"/>
            <a:ext cx="4210050" cy="1200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35879" y="2419350"/>
            <a:ext cx="1160421" cy="45720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75530" y="2514600"/>
            <a:ext cx="1029870" cy="45720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3925" y="1476374"/>
            <a:ext cx="1444625" cy="866775"/>
          </a:xfrm>
          <a:prstGeom prst="rect">
            <a:avLst/>
          </a:prstGeom>
          <a:noFill/>
        </p:spPr>
      </p:pic>
      <p:pic>
        <p:nvPicPr>
          <p:cNvPr id="17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80550" y="3078256"/>
            <a:ext cx="1444625" cy="866775"/>
          </a:xfrm>
          <a:prstGeom prst="rect">
            <a:avLst/>
          </a:prstGeom>
          <a:noFill/>
        </p:spPr>
      </p:pic>
      <p:pic>
        <p:nvPicPr>
          <p:cNvPr id="18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5262" y="3114676"/>
            <a:ext cx="1444625" cy="866775"/>
          </a:xfrm>
          <a:prstGeom prst="rect">
            <a:avLst/>
          </a:prstGeom>
          <a:noFill/>
        </p:spPr>
      </p:pic>
      <p:pic>
        <p:nvPicPr>
          <p:cNvPr id="20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6975" y="1457324"/>
            <a:ext cx="1444625" cy="866775"/>
          </a:xfrm>
          <a:prstGeom prst="rect">
            <a:avLst/>
          </a:prstGeom>
          <a:noFill/>
        </p:spPr>
      </p:pic>
      <p:pic>
        <p:nvPicPr>
          <p:cNvPr id="21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9075" y="1495424"/>
            <a:ext cx="1444625" cy="866775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7110411" y="4871758"/>
            <a:ext cx="2854325" cy="866775"/>
            <a:chOff x="4765675" y="5038724"/>
            <a:chExt cx="2854325" cy="866775"/>
          </a:xfrm>
        </p:grpSpPr>
        <p:pic>
          <p:nvPicPr>
            <p:cNvPr id="27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65675" y="5038724"/>
              <a:ext cx="1444625" cy="866775"/>
            </a:xfrm>
            <a:prstGeom prst="rect">
              <a:avLst/>
            </a:prstGeom>
            <a:noFill/>
          </p:spPr>
        </p:pic>
        <p:pic>
          <p:nvPicPr>
            <p:cNvPr id="26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75375" y="5038724"/>
              <a:ext cx="1444625" cy="866775"/>
            </a:xfrm>
            <a:prstGeom prst="rect">
              <a:avLst/>
            </a:prstGeom>
            <a:noFill/>
          </p:spPr>
        </p:pic>
      </p:grpSp>
      <p:pic>
        <p:nvPicPr>
          <p:cNvPr id="21508" name="Picture 4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08225" y="4886324"/>
            <a:ext cx="1428750" cy="85725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933700" y="571500"/>
            <a:ext cx="596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 hãy chọn phương án đúng</a:t>
            </a:r>
          </a:p>
        </p:txBody>
      </p:sp>
      <p:sp>
        <p:nvSpPr>
          <p:cNvPr id="39" name="Action Button: Home 38">
            <a:hlinkClick r:id="" action="ppaction://hlinkshowjump?jump=firstslide" highlightClick="1"/>
          </p:cNvPr>
          <p:cNvSpPr/>
          <p:nvPr/>
        </p:nvSpPr>
        <p:spPr>
          <a:xfrm>
            <a:off x="10058400" y="6229350"/>
            <a:ext cx="1733550" cy="62865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  <p:extLst>
      <p:ext uri="{BB962C8B-B14F-4D97-AF65-F5344CB8AC3E}">
        <p14:creationId xmlns:p14="http://schemas.microsoft.com/office/powerpoint/2010/main" val="349052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5052 -0.255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-1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415" cy="68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ChangeArrowheads="1"/>
          </p:cNvSpPr>
          <p:nvPr/>
        </p:nvSpPr>
        <p:spPr>
          <a:xfrm>
            <a:off x="1866900" y="2286000"/>
            <a:ext cx="8458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ập đế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1800" y="55626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ổng hợp top 75+ hình nền Powerpoint học tập - background powerpoint học  tập chất lượng full HD cực đẹp để làm Slide - THCS Võ Thị Sáu">
            <a:extLst>
              <a:ext uri="{FF2B5EF4-FFF2-40B4-BE49-F238E27FC236}">
                <a16:creationId xmlns:a16="http://schemas.microsoft.com/office/drawing/2014/main" id="{617D5F0A-03C1-4ED4-ADFD-F53F44423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399" y="1631796"/>
            <a:ext cx="63134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54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5473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415" cy="68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ChangeArrowheads="1"/>
          </p:cNvSpPr>
          <p:nvPr/>
        </p:nvSpPr>
        <p:spPr>
          <a:xfrm>
            <a:off x="1828800" y="2306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02FE-43AE-4F57-96CB-042BBAE6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E485282A-BB6A-40B7-ADA8-F2C894BE4166}"/>
              </a:ext>
            </a:extLst>
          </p:cNvPr>
          <p:cNvSpPr/>
          <p:nvPr/>
        </p:nvSpPr>
        <p:spPr>
          <a:xfrm>
            <a:off x="3962400" y="2094571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Oval 4">
            <a:hlinkClick r:id="rId4" action="ppaction://hlinksldjump"/>
            <a:extLst>
              <a:ext uri="{FF2B5EF4-FFF2-40B4-BE49-F238E27FC236}">
                <a16:creationId xmlns:a16="http://schemas.microsoft.com/office/drawing/2014/main" id="{FA3A823D-B91D-4E56-8E83-0E03B499F11F}"/>
              </a:ext>
            </a:extLst>
          </p:cNvPr>
          <p:cNvSpPr/>
          <p:nvPr/>
        </p:nvSpPr>
        <p:spPr>
          <a:xfrm>
            <a:off x="5486400" y="2094571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Oval 5">
            <a:hlinkClick r:id="rId5" action="ppaction://hlinksldjump"/>
            <a:extLst>
              <a:ext uri="{FF2B5EF4-FFF2-40B4-BE49-F238E27FC236}">
                <a16:creationId xmlns:a16="http://schemas.microsoft.com/office/drawing/2014/main" id="{805C3D9C-D055-476D-896B-F3ADF6FC33A9}"/>
              </a:ext>
            </a:extLst>
          </p:cNvPr>
          <p:cNvSpPr/>
          <p:nvPr/>
        </p:nvSpPr>
        <p:spPr>
          <a:xfrm>
            <a:off x="7010400" y="2094571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4" name="Up Arrow Callout 13">
            <a:extLst>
              <a:ext uri="{FF2B5EF4-FFF2-40B4-BE49-F238E27FC236}">
                <a16:creationId xmlns:a16="http://schemas.microsoft.com/office/drawing/2014/main" id="{8811D43E-1D6E-46EF-9F15-16FFE07A03F5}"/>
              </a:ext>
            </a:extLst>
          </p:cNvPr>
          <p:cNvSpPr/>
          <p:nvPr/>
        </p:nvSpPr>
        <p:spPr>
          <a:xfrm>
            <a:off x="3962400" y="5105400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/>
              <a:t>Chọn bóng</a:t>
            </a: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9982200" y="5612780"/>
            <a:ext cx="2286000" cy="1219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086600" y="2971800"/>
            <a:ext cx="2514600" cy="2971800"/>
            <a:chOff x="5562600" y="2971800"/>
            <a:chExt cx="2819400" cy="3505200"/>
          </a:xfrm>
        </p:grpSpPr>
        <p:sp>
          <p:nvSpPr>
            <p:cNvPr id="11" name="Flowchart: Magnetic Disk 10"/>
            <p:cNvSpPr/>
            <p:nvPr/>
          </p:nvSpPr>
          <p:spPr>
            <a:xfrm>
              <a:off x="5562600" y="2971800"/>
              <a:ext cx="2819400" cy="350520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5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3473" y="4230077"/>
              <a:ext cx="1600200" cy="99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57800"/>
              <a:ext cx="1600200" cy="99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752850" y="2396490"/>
            <a:ext cx="3200400" cy="2667000"/>
            <a:chOff x="2133600" y="1676400"/>
            <a:chExt cx="3200400" cy="2667000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2133600" y="1676400"/>
              <a:ext cx="3200400" cy="2667000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55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676400"/>
              <a:ext cx="1524000" cy="84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514600"/>
              <a:ext cx="1524000" cy="84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429000"/>
              <a:ext cx="1524000" cy="84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4495800" y="685800"/>
            <a:ext cx="35814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tìm nhóm có số lượng trong phạm vi 3</a:t>
            </a:r>
          </a:p>
        </p:txBody>
      </p:sp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561031" y="6210"/>
            <a:ext cx="4024933" cy="685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582921" y="3105"/>
            <a:ext cx="38994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/>
          <p:cNvSpPr/>
          <p:nvPr/>
        </p:nvSpPr>
        <p:spPr>
          <a:xfrm>
            <a:off x="10745051" y="5405263"/>
            <a:ext cx="1219200" cy="13716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MỞ</a:t>
            </a:r>
          </a:p>
        </p:txBody>
      </p:sp>
      <p:sp>
        <p:nvSpPr>
          <p:cNvPr id="16" name="Curved Up Arrow 15">
            <a:hlinkClick r:id="rId7" action="ppaction://hlinksldjump"/>
            <a:extLst>
              <a:ext uri="{FF2B5EF4-FFF2-40B4-BE49-F238E27FC236}">
                <a16:creationId xmlns:a16="http://schemas.microsoft.com/office/drawing/2014/main" id="{52976ABD-7965-4245-B4EA-7B7CB9BBAE25}"/>
              </a:ext>
            </a:extLst>
          </p:cNvPr>
          <p:cNvSpPr/>
          <p:nvPr/>
        </p:nvSpPr>
        <p:spPr>
          <a:xfrm>
            <a:off x="11201400" y="-381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924300" y="1914525"/>
            <a:ext cx="2667000" cy="2209800"/>
            <a:chOff x="2590800" y="1828800"/>
            <a:chExt cx="2667000" cy="2209800"/>
          </a:xfrm>
        </p:grpSpPr>
        <p:sp>
          <p:nvSpPr>
            <p:cNvPr id="10" name="Flowchart: Extract 9"/>
            <p:cNvSpPr/>
            <p:nvPr/>
          </p:nvSpPr>
          <p:spPr>
            <a:xfrm>
              <a:off x="2590800" y="1828800"/>
              <a:ext cx="2667000" cy="2209800"/>
            </a:xfrm>
            <a:prstGeom prst="flowChartExtra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06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048000"/>
              <a:ext cx="1523999" cy="905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600700" y="4186237"/>
            <a:ext cx="3048000" cy="2209800"/>
            <a:chOff x="4419600" y="4267200"/>
            <a:chExt cx="3048000" cy="2209800"/>
          </a:xfrm>
        </p:grpSpPr>
        <p:sp>
          <p:nvSpPr>
            <p:cNvPr id="11" name="Flowchart: Preparation 10"/>
            <p:cNvSpPr/>
            <p:nvPr/>
          </p:nvSpPr>
          <p:spPr>
            <a:xfrm>
              <a:off x="4419600" y="4267200"/>
              <a:ext cx="3048000" cy="2209800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03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495800"/>
              <a:ext cx="15335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5486400"/>
              <a:ext cx="15335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4572000" y="838200"/>
            <a:ext cx="35814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chọn nhóm có số lượng là 1</a:t>
            </a:r>
          </a:p>
        </p:txBody>
      </p:sp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444875" y="-1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796088" y="-38100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/>
          <p:cNvSpPr/>
          <p:nvPr/>
        </p:nvSpPr>
        <p:spPr>
          <a:xfrm>
            <a:off x="10934700" y="5562600"/>
            <a:ext cx="1219200" cy="12954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MỞ</a:t>
            </a:r>
          </a:p>
        </p:txBody>
      </p:sp>
      <p:sp>
        <p:nvSpPr>
          <p:cNvPr id="14" name="Curved Up Arrow 13">
            <a:hlinkClick r:id="rId7" action="ppaction://hlinksldjump"/>
            <a:extLst>
              <a:ext uri="{FF2B5EF4-FFF2-40B4-BE49-F238E27FC236}">
                <a16:creationId xmlns:a16="http://schemas.microsoft.com/office/drawing/2014/main" id="{52976ABD-7965-4245-B4EA-7B7CB9BBAE25}"/>
              </a:ext>
            </a:extLst>
          </p:cNvPr>
          <p:cNvSpPr/>
          <p:nvPr/>
        </p:nvSpPr>
        <p:spPr>
          <a:xfrm>
            <a:off x="11201400" y="-381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1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924300" y="1914525"/>
            <a:ext cx="2667000" cy="2209800"/>
            <a:chOff x="2590800" y="1828800"/>
            <a:chExt cx="2667000" cy="2209800"/>
          </a:xfrm>
        </p:grpSpPr>
        <p:sp>
          <p:nvSpPr>
            <p:cNvPr id="10" name="Flowchart: Extract 9"/>
            <p:cNvSpPr/>
            <p:nvPr/>
          </p:nvSpPr>
          <p:spPr>
            <a:xfrm>
              <a:off x="2590800" y="1828800"/>
              <a:ext cx="2667000" cy="2209800"/>
            </a:xfrm>
            <a:prstGeom prst="flowChartExtra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06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048000"/>
              <a:ext cx="1523999" cy="905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600700" y="4186237"/>
            <a:ext cx="3048000" cy="2209800"/>
            <a:chOff x="4419600" y="4267200"/>
            <a:chExt cx="3048000" cy="2209800"/>
          </a:xfrm>
        </p:grpSpPr>
        <p:sp>
          <p:nvSpPr>
            <p:cNvPr id="11" name="Flowchart: Preparation 10"/>
            <p:cNvSpPr/>
            <p:nvPr/>
          </p:nvSpPr>
          <p:spPr>
            <a:xfrm>
              <a:off x="4419600" y="4267200"/>
              <a:ext cx="3048000" cy="2209800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03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495800"/>
              <a:ext cx="15335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5486400"/>
              <a:ext cx="15335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4572000" y="838200"/>
            <a:ext cx="35814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chọn nhóm có số lượng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173413" y="250824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534150" y="250825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/>
          <p:cNvSpPr/>
          <p:nvPr/>
        </p:nvSpPr>
        <p:spPr>
          <a:xfrm>
            <a:off x="10934700" y="5562600"/>
            <a:ext cx="1219200" cy="12954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MỞ</a:t>
            </a:r>
          </a:p>
        </p:txBody>
      </p:sp>
      <p:sp>
        <p:nvSpPr>
          <p:cNvPr id="13" name="Curved Up Arrow 12">
            <a:hlinkClick r:id="rId7" action="ppaction://hlinksldjump"/>
            <a:extLst>
              <a:ext uri="{FF2B5EF4-FFF2-40B4-BE49-F238E27FC236}">
                <a16:creationId xmlns:a16="http://schemas.microsoft.com/office/drawing/2014/main" id="{52976ABD-7965-4245-B4EA-7B7CB9BBAE25}"/>
              </a:ext>
            </a:extLst>
          </p:cNvPr>
          <p:cNvSpPr/>
          <p:nvPr/>
        </p:nvSpPr>
        <p:spPr>
          <a:xfrm>
            <a:off x="11201400" y="-381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2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93503" y="2552700"/>
            <a:ext cx="2209800" cy="2438400"/>
            <a:chOff x="2362200" y="2209800"/>
            <a:chExt cx="2209800" cy="2438400"/>
          </a:xfrm>
        </p:grpSpPr>
        <p:sp>
          <p:nvSpPr>
            <p:cNvPr id="10" name="Flowchart: Magnetic Disk 9"/>
            <p:cNvSpPr/>
            <p:nvPr/>
          </p:nvSpPr>
          <p:spPr>
            <a:xfrm>
              <a:off x="2362200" y="2209800"/>
              <a:ext cx="2209800" cy="2438400"/>
            </a:xfrm>
            <a:prstGeom prst="flowChartMagneticDisk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819400"/>
              <a:ext cx="1219200" cy="869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657600"/>
              <a:ext cx="1219200" cy="869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172200" y="3581400"/>
            <a:ext cx="2362200" cy="2133600"/>
            <a:chOff x="4648200" y="3581400"/>
            <a:chExt cx="2362200" cy="2133600"/>
          </a:xfrm>
        </p:grpSpPr>
        <p:sp>
          <p:nvSpPr>
            <p:cNvPr id="11" name="Flowchart: Preparation 10"/>
            <p:cNvSpPr/>
            <p:nvPr/>
          </p:nvSpPr>
          <p:spPr>
            <a:xfrm>
              <a:off x="4648200" y="3581400"/>
              <a:ext cx="2362200" cy="2133600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400"/>
              <a:ext cx="1981200" cy="1459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4305300" y="701040"/>
            <a:ext cx="3581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tìm nhóm có số lượng là 2</a:t>
            </a:r>
          </a:p>
        </p:txBody>
      </p:sp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734628" y="0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103303" y="-1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/>
          <p:cNvSpPr/>
          <p:nvPr/>
        </p:nvSpPr>
        <p:spPr>
          <a:xfrm>
            <a:off x="10854690" y="5638800"/>
            <a:ext cx="1219200" cy="12192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MỞ</a:t>
            </a:r>
          </a:p>
        </p:txBody>
      </p:sp>
      <p:pic>
        <p:nvPicPr>
          <p:cNvPr id="13" name="Picture 5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415" cy="68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 noChangeArrowheads="1"/>
          </p:cNvSpPr>
          <p:nvPr/>
        </p:nvSpPr>
        <p:spPr>
          <a:xfrm>
            <a:off x="1828800" y="2306638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ếm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tách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gộp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nhóm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lượng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phạm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vi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2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2037806"/>
            <a:ext cx="12192000" cy="52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852160" y="2076994"/>
            <a:ext cx="65314" cy="4781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9131" y="188324"/>
            <a:ext cx="1924594" cy="168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406" y="271055"/>
            <a:ext cx="1924594" cy="168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2685" y="271055"/>
            <a:ext cx="1924594" cy="168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10036098" y="401444"/>
            <a:ext cx="1304692" cy="1237785"/>
            <a:chOff x="10036098" y="401444"/>
            <a:chExt cx="1304692" cy="1237785"/>
          </a:xfrm>
        </p:grpSpPr>
        <p:sp>
          <p:nvSpPr>
            <p:cNvPr id="2" name="Rectangle 1"/>
            <p:cNvSpPr/>
            <p:nvPr/>
          </p:nvSpPr>
          <p:spPr>
            <a:xfrm>
              <a:off x="10036098" y="401444"/>
              <a:ext cx="1304692" cy="1237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10175488" y="517378"/>
              <a:ext cx="512956" cy="5129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758139" y="517378"/>
              <a:ext cx="512956" cy="5129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0500267" y="1049271"/>
              <a:ext cx="512956" cy="5129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887523" y="5408342"/>
            <a:ext cx="1304692" cy="1237785"/>
            <a:chOff x="8887523" y="5408342"/>
            <a:chExt cx="1304692" cy="1237785"/>
          </a:xfrm>
        </p:grpSpPr>
        <p:sp>
          <p:nvSpPr>
            <p:cNvPr id="16" name="Rectangle 15"/>
            <p:cNvSpPr/>
            <p:nvPr/>
          </p:nvSpPr>
          <p:spPr>
            <a:xfrm>
              <a:off x="8887523" y="5408342"/>
              <a:ext cx="1304692" cy="1237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946624" y="5740572"/>
              <a:ext cx="512956" cy="5129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529275" y="5740572"/>
              <a:ext cx="512956" cy="5129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85640" y="5508703"/>
            <a:ext cx="1304692" cy="1237785"/>
            <a:chOff x="2185640" y="5508703"/>
            <a:chExt cx="1304692" cy="1237785"/>
          </a:xfrm>
        </p:grpSpPr>
        <p:sp>
          <p:nvSpPr>
            <p:cNvPr id="21" name="Rectangle 20"/>
            <p:cNvSpPr/>
            <p:nvPr/>
          </p:nvSpPr>
          <p:spPr>
            <a:xfrm>
              <a:off x="2185640" y="5508703"/>
              <a:ext cx="1304692" cy="1237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81508" y="5797481"/>
              <a:ext cx="512956" cy="5129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791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00573 0.512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0.1918 0.4891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2082 0.4719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212</Words>
  <Application>Microsoft Office PowerPoint</Application>
  <PresentationFormat>Widescreen</PresentationFormat>
  <Paragraphs>65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Trò chơi: Bí Mật trong quả bóng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</dc:creator>
  <cp:lastModifiedBy>Techsi.vn</cp:lastModifiedBy>
  <cp:revision>14</cp:revision>
  <dcterms:created xsi:type="dcterms:W3CDTF">2021-01-20T04:24:23Z</dcterms:created>
  <dcterms:modified xsi:type="dcterms:W3CDTF">2024-01-26T04:25:00Z</dcterms:modified>
</cp:coreProperties>
</file>