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0" r:id="rId3"/>
    <p:sldId id="260" r:id="rId4"/>
    <p:sldId id="268" r:id="rId5"/>
    <p:sldId id="265" r:id="rId6"/>
    <p:sldId id="266" r:id="rId7"/>
    <p:sldId id="283" r:id="rId8"/>
    <p:sldId id="264" r:id="rId9"/>
    <p:sldId id="284" r:id="rId10"/>
    <p:sldId id="291" r:id="rId11"/>
    <p:sldId id="285" r:id="rId12"/>
    <p:sldId id="292" r:id="rId13"/>
    <p:sldId id="275" r:id="rId14"/>
    <p:sldId id="289" r:id="rId15"/>
    <p:sldId id="310" r:id="rId16"/>
    <p:sldId id="311" r:id="rId17"/>
    <p:sldId id="312" r:id="rId18"/>
    <p:sldId id="313" r:id="rId19"/>
    <p:sldId id="314" r:id="rId20"/>
    <p:sldId id="315" r:id="rId21"/>
    <p:sldId id="288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howGuides="1">
      <p:cViewPr varScale="1">
        <p:scale>
          <a:sx n="65" d="100"/>
          <a:sy n="65" d="100"/>
        </p:scale>
        <p:origin x="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9278FEFC-84C6-482B-B221-3EC47E2853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4960973D-FFE9-4A46-B142-12553FB277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4" descr="Top 123+] Hình nền Powerpoint “ĐẸP NHỨC NÁCH”">
            <a:extLst>
              <a:ext uri="{FF2B5EF4-FFF2-40B4-BE49-F238E27FC236}">
                <a16:creationId xmlns:a16="http://schemas.microsoft.com/office/drawing/2014/main" id="{9FEFBD35-2198-49C2-BB5D-809C9A74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0"/>
            <a:ext cx="12292013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3DF3FD-0535-449E-BD55-A1165E63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442913"/>
            <a:ext cx="6184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THANH TRÌ</a:t>
            </a:r>
          </a:p>
          <a:p>
            <a:pPr algn="ctr" eaLnBrk="1" hangingPunct="1"/>
            <a:r>
              <a:rPr lang="vi-VN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XÃ VĨNH QUỲNH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E54905-3EF8-41A1-8340-C62ADEE40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1038225"/>
            <a:ext cx="12985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DA3E5F-9B58-4C06-B13E-1BE50231E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8" y="3638550"/>
            <a:ext cx="53990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vi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D80636-285E-4F21-A776-AAB65A5A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8" y="4068763"/>
            <a:ext cx="4006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Mẫu giáo bé 3 - 4 tuổi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58E2AE-65F0-4D5F-8A11-22004ACCA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8" y="4500563"/>
            <a:ext cx="43703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 Minh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6E52F-4D40-46F4-BDA0-39D1FA9D7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3000375"/>
            <a:ext cx="646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7105E2-34BF-4EFC-9B71-9A68BA813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2439988"/>
            <a:ext cx="689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036">
            <a:extLst>
              <a:ext uri="{FF2B5EF4-FFF2-40B4-BE49-F238E27FC236}">
                <a16:creationId xmlns:a16="http://schemas.microsoft.com/office/drawing/2014/main" id="{C3F38473-4991-42D9-B9AE-F60A51CE2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30" b="84713" l="5735" r="91398">
                        <a14:foregroundMark x1="6093" y1="18047" x2="10394" y2="19533"/>
                        <a14:foregroundMark x1="86380" y1="31635" x2="91398" y2="28875"/>
                        <a14:foregroundMark x1="39785" y1="83439" x2="37634" y2="84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25" b="6696"/>
          <a:stretch>
            <a:fillRect/>
          </a:stretch>
        </p:blipFill>
        <p:spPr bwMode="auto">
          <a:xfrm>
            <a:off x="1079498" y="1720794"/>
            <a:ext cx="1828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mg036">
            <a:extLst>
              <a:ext uri="{FF2B5EF4-FFF2-40B4-BE49-F238E27FC236}">
                <a16:creationId xmlns:a16="http://schemas.microsoft.com/office/drawing/2014/main" id="{55BB0FD2-E998-4B7A-9D80-7BBC240E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30" b="84713" l="5735" r="91398">
                        <a14:foregroundMark x1="6093" y1="18047" x2="10394" y2="19533"/>
                        <a14:foregroundMark x1="86380" y1="31635" x2="91398" y2="28875"/>
                        <a14:foregroundMark x1="39785" y1="83439" x2="37634" y2="84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25" b="6696"/>
          <a:stretch>
            <a:fillRect/>
          </a:stretch>
        </p:blipFill>
        <p:spPr bwMode="auto">
          <a:xfrm>
            <a:off x="3276600" y="1709078"/>
            <a:ext cx="1828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img036">
            <a:extLst>
              <a:ext uri="{FF2B5EF4-FFF2-40B4-BE49-F238E27FC236}">
                <a16:creationId xmlns:a16="http://schemas.microsoft.com/office/drawing/2014/main" id="{411AE197-247E-4A50-96E0-B7A70CE64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30" b="84713" l="5735" r="91398">
                        <a14:foregroundMark x1="6093" y1="18047" x2="10394" y2="19533"/>
                        <a14:foregroundMark x1="86380" y1="31635" x2="91398" y2="28875"/>
                        <a14:foregroundMark x1="39785" y1="83439" x2="37634" y2="84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25" b="6696"/>
          <a:stretch>
            <a:fillRect/>
          </a:stretch>
        </p:blipFill>
        <p:spPr bwMode="auto">
          <a:xfrm>
            <a:off x="5322570" y="1719238"/>
            <a:ext cx="1828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C9959F2-8029-43A6-984F-21213AFA7893}"/>
              </a:ext>
            </a:extLst>
          </p:cNvPr>
          <p:cNvGrpSpPr/>
          <p:nvPr/>
        </p:nvGrpSpPr>
        <p:grpSpPr>
          <a:xfrm>
            <a:off x="9969502" y="2750478"/>
            <a:ext cx="1143000" cy="914400"/>
            <a:chOff x="6400800" y="3819938"/>
            <a:chExt cx="1143000" cy="9144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D0D0D5-30E5-4C0C-AAAB-14F251529175}"/>
                </a:ext>
              </a:extLst>
            </p:cNvPr>
            <p:cNvSpPr/>
            <p:nvPr/>
          </p:nvSpPr>
          <p:spPr>
            <a:xfrm>
              <a:off x="6400800" y="3819938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B29B0C6-2461-49E5-B651-E9E782D9AC37}"/>
                </a:ext>
              </a:extLst>
            </p:cNvPr>
            <p:cNvSpPr/>
            <p:nvPr/>
          </p:nvSpPr>
          <p:spPr>
            <a:xfrm>
              <a:off x="6591300" y="4309816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EEC6BF2-3638-4A89-8B33-F39C7F13FE33}"/>
                </a:ext>
              </a:extLst>
            </p:cNvPr>
            <p:cNvSpPr/>
            <p:nvPr/>
          </p:nvSpPr>
          <p:spPr>
            <a:xfrm>
              <a:off x="7086600" y="432153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F1299AD-0E8E-4155-A21B-1E6ED8AA5A4A}"/>
                </a:ext>
              </a:extLst>
            </p:cNvPr>
            <p:cNvSpPr/>
            <p:nvPr/>
          </p:nvSpPr>
          <p:spPr>
            <a:xfrm>
              <a:off x="6819900" y="3940523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4" descr="img036">
            <a:extLst>
              <a:ext uri="{FF2B5EF4-FFF2-40B4-BE49-F238E27FC236}">
                <a16:creationId xmlns:a16="http://schemas.microsoft.com/office/drawing/2014/main" id="{2EFDB0B1-F12B-43BD-8B1B-A9A11F854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30" b="84713" l="5735" r="91398">
                        <a14:foregroundMark x1="6093" y1="18047" x2="10394" y2="19533"/>
                        <a14:foregroundMark x1="86380" y1="31635" x2="91398" y2="28875"/>
                        <a14:foregroundMark x1="39785" y1="83439" x2="37634" y2="84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25" b="6696"/>
          <a:stretch>
            <a:fillRect/>
          </a:stretch>
        </p:blipFill>
        <p:spPr bwMode="auto">
          <a:xfrm>
            <a:off x="7219950" y="1691640"/>
            <a:ext cx="1828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7B7F18D-B0B6-4B74-A451-491B59AE9981}"/>
              </a:ext>
            </a:extLst>
          </p:cNvPr>
          <p:cNvGrpSpPr/>
          <p:nvPr/>
        </p:nvGrpSpPr>
        <p:grpSpPr>
          <a:xfrm>
            <a:off x="9969502" y="2750478"/>
            <a:ext cx="1143000" cy="914400"/>
            <a:chOff x="6400800" y="4830637"/>
            <a:chExt cx="11430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D80908-4A2C-4969-9F3A-B05518F50EA1}"/>
                </a:ext>
              </a:extLst>
            </p:cNvPr>
            <p:cNvSpPr/>
            <p:nvPr/>
          </p:nvSpPr>
          <p:spPr>
            <a:xfrm>
              <a:off x="6400800" y="4830637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5DD851-ED08-4C3F-838C-EE9FC93D5A48}"/>
                </a:ext>
              </a:extLst>
            </p:cNvPr>
            <p:cNvSpPr/>
            <p:nvPr/>
          </p:nvSpPr>
          <p:spPr>
            <a:xfrm>
              <a:off x="6667500" y="492247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963A74D-AA17-446A-8573-14E0B859F1E9}"/>
                </a:ext>
              </a:extLst>
            </p:cNvPr>
            <p:cNvSpPr/>
            <p:nvPr/>
          </p:nvSpPr>
          <p:spPr>
            <a:xfrm>
              <a:off x="7086600" y="4919868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DEB427-891B-4E8F-ABA8-565E03E8D170}"/>
                </a:ext>
              </a:extLst>
            </p:cNvPr>
            <p:cNvSpPr/>
            <p:nvPr/>
          </p:nvSpPr>
          <p:spPr>
            <a:xfrm>
              <a:off x="6667500" y="5349634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0BB9DE7-4D87-4CA4-B357-EC3DCDC82612}"/>
                </a:ext>
              </a:extLst>
            </p:cNvPr>
            <p:cNvSpPr/>
            <p:nvPr/>
          </p:nvSpPr>
          <p:spPr>
            <a:xfrm>
              <a:off x="7066280" y="5343716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E8DBA6-CE06-44DD-B2A3-C61F52150E68}"/>
              </a:ext>
            </a:extLst>
          </p:cNvPr>
          <p:cNvGrpSpPr/>
          <p:nvPr/>
        </p:nvGrpSpPr>
        <p:grpSpPr>
          <a:xfrm>
            <a:off x="9974586" y="2750478"/>
            <a:ext cx="1143000" cy="914400"/>
            <a:chOff x="6248400" y="1600200"/>
            <a:chExt cx="1143000" cy="9144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82B64E-C8C1-4F0F-A605-C38E512A536A}"/>
                </a:ext>
              </a:extLst>
            </p:cNvPr>
            <p:cNvSpPr/>
            <p:nvPr/>
          </p:nvSpPr>
          <p:spPr>
            <a:xfrm>
              <a:off x="6248400" y="1600200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1B5A801-7D06-4561-8B3C-7CBDCBABC887}"/>
                </a:ext>
              </a:extLst>
            </p:cNvPr>
            <p:cNvSpPr/>
            <p:nvPr/>
          </p:nvSpPr>
          <p:spPr>
            <a:xfrm>
              <a:off x="66675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5EB5E1-35C1-4870-AAF6-37A04E5ADBDA}"/>
              </a:ext>
            </a:extLst>
          </p:cNvPr>
          <p:cNvGrpSpPr/>
          <p:nvPr/>
        </p:nvGrpSpPr>
        <p:grpSpPr>
          <a:xfrm>
            <a:off x="9977124" y="2760638"/>
            <a:ext cx="1143000" cy="914400"/>
            <a:chOff x="6400800" y="2763299"/>
            <a:chExt cx="1143000" cy="9144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98274D5-C59A-4156-A17E-BC6FE0EEAFD8}"/>
                </a:ext>
              </a:extLst>
            </p:cNvPr>
            <p:cNvSpPr/>
            <p:nvPr/>
          </p:nvSpPr>
          <p:spPr>
            <a:xfrm>
              <a:off x="6400800" y="2763299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4CF0C06-666C-4FA2-8F2B-EA43F68B8B6D}"/>
                </a:ext>
              </a:extLst>
            </p:cNvPr>
            <p:cNvSpPr/>
            <p:nvPr/>
          </p:nvSpPr>
          <p:spPr>
            <a:xfrm>
              <a:off x="6667500" y="3085989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422964A-1417-47A1-8A3E-76AF01DC8045}"/>
                </a:ext>
              </a:extLst>
            </p:cNvPr>
            <p:cNvSpPr/>
            <p:nvPr/>
          </p:nvSpPr>
          <p:spPr>
            <a:xfrm>
              <a:off x="7066280" y="3085989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96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709371-EAC8-4F0D-BD7C-4CBA44BA8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18" y="2641893"/>
            <a:ext cx="1838682" cy="189059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77DD72F-32FD-4F78-A58B-2527BA09F489}"/>
              </a:ext>
            </a:extLst>
          </p:cNvPr>
          <p:cNvGrpSpPr/>
          <p:nvPr/>
        </p:nvGrpSpPr>
        <p:grpSpPr>
          <a:xfrm>
            <a:off x="10083522" y="2971800"/>
            <a:ext cx="1143000" cy="914400"/>
            <a:chOff x="6400800" y="4830637"/>
            <a:chExt cx="1143000" cy="91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35FA80-8F7E-404F-B4D8-A853E3A0CE34}"/>
                </a:ext>
              </a:extLst>
            </p:cNvPr>
            <p:cNvSpPr/>
            <p:nvPr/>
          </p:nvSpPr>
          <p:spPr>
            <a:xfrm>
              <a:off x="6400800" y="4830637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56183E-6396-4A89-B320-35887BAA4CAA}"/>
                </a:ext>
              </a:extLst>
            </p:cNvPr>
            <p:cNvSpPr/>
            <p:nvPr/>
          </p:nvSpPr>
          <p:spPr>
            <a:xfrm>
              <a:off x="6667500" y="492247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8839528-8D81-454D-A924-2EE7150A47A8}"/>
                </a:ext>
              </a:extLst>
            </p:cNvPr>
            <p:cNvSpPr/>
            <p:nvPr/>
          </p:nvSpPr>
          <p:spPr>
            <a:xfrm>
              <a:off x="7086600" y="4919868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4ABBC7E-5D4D-4259-873D-B589A59CF78D}"/>
                </a:ext>
              </a:extLst>
            </p:cNvPr>
            <p:cNvSpPr/>
            <p:nvPr/>
          </p:nvSpPr>
          <p:spPr>
            <a:xfrm>
              <a:off x="6667500" y="5349634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AE49AF2-3420-4DB5-8D23-A9CC462AF758}"/>
                </a:ext>
              </a:extLst>
            </p:cNvPr>
            <p:cNvSpPr/>
            <p:nvPr/>
          </p:nvSpPr>
          <p:spPr>
            <a:xfrm>
              <a:off x="7066280" y="5343716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8F515ED-6227-4EC7-98E7-DD9AA7434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49" y="2641893"/>
            <a:ext cx="1838682" cy="18905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0E1E60-BAAC-4358-9A40-063F61A59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939" y="2641892"/>
            <a:ext cx="1838682" cy="18905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A98E1C6-6A01-4336-AD82-51058E91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629" y="2641892"/>
            <a:ext cx="1838682" cy="189059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B0833A0-7371-48E7-8A2A-0445BC7E2435}"/>
              </a:ext>
            </a:extLst>
          </p:cNvPr>
          <p:cNvGrpSpPr/>
          <p:nvPr/>
        </p:nvGrpSpPr>
        <p:grpSpPr>
          <a:xfrm>
            <a:off x="10073084" y="2971800"/>
            <a:ext cx="1143000" cy="914400"/>
            <a:chOff x="6400800" y="3819938"/>
            <a:chExt cx="1143000" cy="9144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A2001B9-E724-4E28-A940-EA34346D8F45}"/>
                </a:ext>
              </a:extLst>
            </p:cNvPr>
            <p:cNvSpPr/>
            <p:nvPr/>
          </p:nvSpPr>
          <p:spPr>
            <a:xfrm>
              <a:off x="6400800" y="3819938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6F5DB18-12E9-4584-965A-04ED6C3ABC4E}"/>
                </a:ext>
              </a:extLst>
            </p:cNvPr>
            <p:cNvSpPr/>
            <p:nvPr/>
          </p:nvSpPr>
          <p:spPr>
            <a:xfrm>
              <a:off x="6591300" y="4309816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290D0EC-F3F3-49BA-8177-9285680C40C0}"/>
                </a:ext>
              </a:extLst>
            </p:cNvPr>
            <p:cNvSpPr/>
            <p:nvPr/>
          </p:nvSpPr>
          <p:spPr>
            <a:xfrm>
              <a:off x="7086600" y="432153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03C41F3-15F1-4BD3-84F5-194DA509889F}"/>
                </a:ext>
              </a:extLst>
            </p:cNvPr>
            <p:cNvSpPr/>
            <p:nvPr/>
          </p:nvSpPr>
          <p:spPr>
            <a:xfrm>
              <a:off x="6819900" y="3940523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968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709371-EAC8-4F0D-BD7C-4CBA44BA8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18" y="2641893"/>
            <a:ext cx="1838682" cy="189059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77DD72F-32FD-4F78-A58B-2527BA09F489}"/>
              </a:ext>
            </a:extLst>
          </p:cNvPr>
          <p:cNvGrpSpPr/>
          <p:nvPr/>
        </p:nvGrpSpPr>
        <p:grpSpPr>
          <a:xfrm>
            <a:off x="10083522" y="2971800"/>
            <a:ext cx="1143000" cy="914400"/>
            <a:chOff x="6400800" y="4830637"/>
            <a:chExt cx="1143000" cy="91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35FA80-8F7E-404F-B4D8-A853E3A0CE34}"/>
                </a:ext>
              </a:extLst>
            </p:cNvPr>
            <p:cNvSpPr/>
            <p:nvPr/>
          </p:nvSpPr>
          <p:spPr>
            <a:xfrm>
              <a:off x="6400800" y="4830637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56183E-6396-4A89-B320-35887BAA4CAA}"/>
                </a:ext>
              </a:extLst>
            </p:cNvPr>
            <p:cNvSpPr/>
            <p:nvPr/>
          </p:nvSpPr>
          <p:spPr>
            <a:xfrm>
              <a:off x="6667500" y="492247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8839528-8D81-454D-A924-2EE7150A47A8}"/>
                </a:ext>
              </a:extLst>
            </p:cNvPr>
            <p:cNvSpPr/>
            <p:nvPr/>
          </p:nvSpPr>
          <p:spPr>
            <a:xfrm>
              <a:off x="7086600" y="4919868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4ABBC7E-5D4D-4259-873D-B589A59CF78D}"/>
                </a:ext>
              </a:extLst>
            </p:cNvPr>
            <p:cNvSpPr/>
            <p:nvPr/>
          </p:nvSpPr>
          <p:spPr>
            <a:xfrm>
              <a:off x="6667500" y="5349634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AE49AF2-3420-4DB5-8D23-A9CC462AF758}"/>
                </a:ext>
              </a:extLst>
            </p:cNvPr>
            <p:cNvSpPr/>
            <p:nvPr/>
          </p:nvSpPr>
          <p:spPr>
            <a:xfrm>
              <a:off x="7066280" y="5343716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8F515ED-6227-4EC7-98E7-DD9AA7434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49" y="2641893"/>
            <a:ext cx="1838682" cy="18905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0E1E60-BAAC-4358-9A40-063F61A59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939" y="2641892"/>
            <a:ext cx="1838682" cy="18905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A98E1C6-6A01-4336-AD82-51058E91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629" y="2641892"/>
            <a:ext cx="1838682" cy="189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Top 75+ hình nền powerpoint học tập chất lượng full hd cực đẹp">
            <a:extLst>
              <a:ext uri="{FF2B5EF4-FFF2-40B4-BE49-F238E27FC236}">
                <a16:creationId xmlns:a16="http://schemas.microsoft.com/office/drawing/2014/main" id="{4B940626-3D1C-4BF8-83BE-BF7E6BDCF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3124200" y="3276600"/>
            <a:ext cx="6346799" cy="925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8063797" y="-9894524"/>
            <a:ext cx="23781653" cy="15479210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8063797" y="-9868348"/>
            <a:ext cx="23781653" cy="15479210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8063797" y="-9894524"/>
            <a:ext cx="23781653" cy="15479210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8063797" y="-9876295"/>
            <a:ext cx="23781653" cy="15479210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063797" y="-9876295"/>
            <a:ext cx="23781653" cy="15479210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5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ia sẻ 53+ về hình nền powerpoint tiểu học mới nhất - cdgdbentre.edu.vn">
            <a:extLst>
              <a:ext uri="{FF2B5EF4-FFF2-40B4-BE49-F238E27FC236}">
                <a16:creationId xmlns:a16="http://schemas.microsoft.com/office/drawing/2014/main" id="{1D201C51-8E8F-4C95-86EF-08F882E8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895600" y="1447800"/>
            <a:ext cx="6705600" cy="925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8063797" y="-9894524"/>
            <a:ext cx="23781653" cy="15479210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8063797" y="-9868348"/>
            <a:ext cx="23781653" cy="15479210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8063797" y="-9894524"/>
            <a:ext cx="23781653" cy="15479210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8063797" y="-9876295"/>
            <a:ext cx="23781653" cy="15479210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063797" y="-9876295"/>
            <a:ext cx="23781653" cy="15479210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7058A-6ADE-444B-B9EF-9C65F277DA48}"/>
              </a:ext>
            </a:extLst>
          </p:cNvPr>
          <p:cNvSpPr txBox="1"/>
          <p:nvPr/>
        </p:nvSpPr>
        <p:spPr>
          <a:xfrm>
            <a:off x="1447800" y="3429000"/>
            <a:ext cx="998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</p:spTree>
    <p:extLst>
      <p:ext uri="{BB962C8B-B14F-4D97-AF65-F5344CB8AC3E}">
        <p14:creationId xmlns:p14="http://schemas.microsoft.com/office/powerpoint/2010/main" val="161482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BB1FB5-B774-4633-A52E-73662484F3C2}"/>
              </a:ext>
            </a:extLst>
          </p:cNvPr>
          <p:cNvGrpSpPr/>
          <p:nvPr/>
        </p:nvGrpSpPr>
        <p:grpSpPr>
          <a:xfrm>
            <a:off x="4157503" y="695185"/>
            <a:ext cx="3859306" cy="2218765"/>
            <a:chOff x="4157503" y="695185"/>
            <a:chExt cx="3859306" cy="2218765"/>
          </a:xfrm>
        </p:grpSpPr>
        <p:sp>
          <p:nvSpPr>
            <p:cNvPr id="7" name="Oval 6"/>
            <p:cNvSpPr/>
            <p:nvPr/>
          </p:nvSpPr>
          <p:spPr>
            <a:xfrm>
              <a:off x="4157503" y="695185"/>
              <a:ext cx="3859306" cy="2218765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o.remove.bg/downloads/b83628b7-41df-4de0-b2b4-1c31fb9c0353/yellow-pear-png-vector-clipart-image-5a1caa9d48d418.2320262015118281252983-removebg-preview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362" y="929251"/>
              <a:ext cx="1568721" cy="1498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o.remove.bg/downloads/b83628b7-41df-4de0-b2b4-1c31fb9c0353/yellow-pear-png-vector-clipart-image-5a1caa9d48d418.2320262015118281252983-removebg-preview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303" y="868117"/>
              <a:ext cx="1568721" cy="1498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9FB2E4-FFFB-4DE1-83D2-725AF75ED3DD}"/>
              </a:ext>
            </a:extLst>
          </p:cNvPr>
          <p:cNvGrpSpPr/>
          <p:nvPr/>
        </p:nvGrpSpPr>
        <p:grpSpPr>
          <a:xfrm>
            <a:off x="0" y="494842"/>
            <a:ext cx="3859306" cy="2484699"/>
            <a:chOff x="0" y="494842"/>
            <a:chExt cx="3859306" cy="2484699"/>
          </a:xfrm>
        </p:grpSpPr>
        <p:sp>
          <p:nvSpPr>
            <p:cNvPr id="8" name="Oval 7"/>
            <p:cNvSpPr/>
            <p:nvPr/>
          </p:nvSpPr>
          <p:spPr>
            <a:xfrm>
              <a:off x="0" y="624214"/>
              <a:ext cx="3859306" cy="2218765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4" descr="https://o.remove.bg/downloads/c63d578f-ca5a-45db-b3e3-c1dc6c5e9473/unnamed-removebg-previe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81" y="494842"/>
              <a:ext cx="2027134" cy="1266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https://o.remove.bg/downloads/c63d578f-ca5a-45db-b3e3-c1dc6c5e9473/unnamed-removebg-previe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51" y="1712582"/>
              <a:ext cx="2027134" cy="1266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s://o.remove.bg/downloads/c63d578f-ca5a-45db-b3e3-c1dc6c5e9473/unnamed-removebg-previe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09" y="1699586"/>
              <a:ext cx="2027134" cy="1266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 descr="https://o.remove.bg/downloads/c63d578f-ca5a-45db-b3e3-c1dc6c5e9473/unnamed-removebg-previe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345" y="500648"/>
              <a:ext cx="2027134" cy="1266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022E81-0596-4C3E-A4BC-31415FA2E7D0}"/>
              </a:ext>
            </a:extLst>
          </p:cNvPr>
          <p:cNvGrpSpPr/>
          <p:nvPr/>
        </p:nvGrpSpPr>
        <p:grpSpPr>
          <a:xfrm>
            <a:off x="5091380" y="4861664"/>
            <a:ext cx="1706283" cy="1707777"/>
            <a:chOff x="5091380" y="4861664"/>
            <a:chExt cx="1706283" cy="1707777"/>
          </a:xfrm>
        </p:grpSpPr>
        <p:sp>
          <p:nvSpPr>
            <p:cNvPr id="5" name="Rectangle 4"/>
            <p:cNvSpPr/>
            <p:nvPr/>
          </p:nvSpPr>
          <p:spPr>
            <a:xfrm>
              <a:off x="5091380" y="4861664"/>
              <a:ext cx="1706283" cy="170777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282156" y="5002860"/>
              <a:ext cx="524437" cy="5244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288120" y="5809128"/>
              <a:ext cx="524437" cy="5244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142191" y="5809128"/>
              <a:ext cx="524437" cy="5244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142192" y="5031426"/>
              <a:ext cx="524437" cy="5244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Oval 50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2" name="Oval 51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Oval 52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Oval 53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Oval 54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114261" y="2842979"/>
            <a:ext cx="2517913" cy="186154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FFB408-41C1-44BE-80F7-F75FF6E52EDF}"/>
              </a:ext>
            </a:extLst>
          </p:cNvPr>
          <p:cNvGrpSpPr/>
          <p:nvPr/>
        </p:nvGrpSpPr>
        <p:grpSpPr>
          <a:xfrm>
            <a:off x="7487659" y="663087"/>
            <a:ext cx="5905376" cy="2765913"/>
            <a:chOff x="7605961" y="624214"/>
            <a:chExt cx="5905376" cy="276591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34E144C-DBBD-41DF-9487-73C8D51CD9DD}"/>
                </a:ext>
              </a:extLst>
            </p:cNvPr>
            <p:cNvGrpSpPr/>
            <p:nvPr/>
          </p:nvGrpSpPr>
          <p:grpSpPr>
            <a:xfrm>
              <a:off x="8450683" y="624214"/>
              <a:ext cx="3859306" cy="2402572"/>
              <a:chOff x="8332694" y="627750"/>
              <a:chExt cx="3859306" cy="240257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5CD39A2-842B-4637-AE1D-9991333A92C4}"/>
                  </a:ext>
                </a:extLst>
              </p:cNvPr>
              <p:cNvSpPr/>
              <p:nvPr/>
            </p:nvSpPr>
            <p:spPr>
              <a:xfrm>
                <a:off x="8332694" y="695185"/>
                <a:ext cx="3859306" cy="2218765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 descr="https://o.remove.bg/downloads/0d5a7f8b-122d-4584-9bfa-91c52489cf5f/Quacamviendam_1_-800x600-removebg-preview.png">
                <a:extLst>
                  <a:ext uri="{FF2B5EF4-FFF2-40B4-BE49-F238E27FC236}">
                    <a16:creationId xmlns:a16="http://schemas.microsoft.com/office/drawing/2014/main" id="{B2575F1D-38A0-4043-8B24-23F927A265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1742" y="627750"/>
                <a:ext cx="3201579" cy="2402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81E505C-63AD-49D9-8641-C76C69261B09}"/>
                </a:ext>
              </a:extLst>
            </p:cNvPr>
            <p:cNvGrpSpPr/>
            <p:nvPr/>
          </p:nvGrpSpPr>
          <p:grpSpPr>
            <a:xfrm>
              <a:off x="7605961" y="868117"/>
              <a:ext cx="5905376" cy="2522010"/>
              <a:chOff x="7490538" y="560515"/>
              <a:chExt cx="5813183" cy="2445338"/>
            </a:xfrm>
          </p:grpSpPr>
          <p:pic>
            <p:nvPicPr>
              <p:cNvPr id="47" name="Picture 10" descr="https://o.remove.bg/downloads/0d5a7f8b-122d-4584-9bfa-91c52489cf5f/Quacamviendam_1_-800x600-removebg-preview.png">
                <a:extLst>
                  <a:ext uri="{FF2B5EF4-FFF2-40B4-BE49-F238E27FC236}">
                    <a16:creationId xmlns:a16="http://schemas.microsoft.com/office/drawing/2014/main" id="{9FBDE981-FB5D-4B95-AB2F-65EA9FC271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0538" y="603281"/>
                <a:ext cx="3201579" cy="2402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7" descr="https://o.remove.bg/downloads/0d5a7f8b-122d-4584-9bfa-91c52489cf5f/Quacamviendam_1_-800x600-removebg-preview.png">
                <a:extLst>
                  <a:ext uri="{FF2B5EF4-FFF2-40B4-BE49-F238E27FC236}">
                    <a16:creationId xmlns:a16="http://schemas.microsoft.com/office/drawing/2014/main" id="{6A2D8A45-BCB2-4B80-A128-35660A90C7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02142" y="560515"/>
                <a:ext cx="3201579" cy="2402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5279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1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1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72657" y="388570"/>
            <a:ext cx="5875507" cy="2986642"/>
          </a:xfrm>
          <a:prstGeom prst="ellipse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https://o.remove.bg/downloads/c63d578f-ca5a-45db-b3e3-c1dc6c5e9473/unnamed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73" y="451793"/>
            <a:ext cx="2212326" cy="138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o.remove.bg/downloads/c63d578f-ca5a-45db-b3e3-c1dc6c5e9473/unnamed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20" y="1962905"/>
            <a:ext cx="2212326" cy="138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s://o.remove.bg/downloads/c63d578f-ca5a-45db-b3e3-c1dc6c5e9473/unnamed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894" y="1942354"/>
            <a:ext cx="2212326" cy="138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o.remove.bg/downloads/c63d578f-ca5a-45db-b3e3-c1dc6c5e9473/unnamed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03" y="472344"/>
            <a:ext cx="2212326" cy="138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5175783" y="4708364"/>
            <a:ext cx="1706283" cy="1740784"/>
            <a:chOff x="5175783" y="4708364"/>
            <a:chExt cx="1706283" cy="1740784"/>
          </a:xfrm>
        </p:grpSpPr>
        <p:sp>
          <p:nvSpPr>
            <p:cNvPr id="19" name="Rectangle 18"/>
            <p:cNvSpPr/>
            <p:nvPr/>
          </p:nvSpPr>
          <p:spPr>
            <a:xfrm>
              <a:off x="5175783" y="4708364"/>
              <a:ext cx="1706283" cy="174078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20764" y="4909194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26728" y="5715462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180799" y="5715462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180800" y="4937760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09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910F7E5-B471-4037-9B62-DC5CB8E71B45}"/>
              </a:ext>
            </a:extLst>
          </p:cNvPr>
          <p:cNvGrpSpPr/>
          <p:nvPr/>
        </p:nvGrpSpPr>
        <p:grpSpPr>
          <a:xfrm>
            <a:off x="8332694" y="839363"/>
            <a:ext cx="3859306" cy="2248617"/>
            <a:chOff x="8332694" y="839363"/>
            <a:chExt cx="3859306" cy="2248617"/>
          </a:xfrm>
        </p:grpSpPr>
        <p:sp>
          <p:nvSpPr>
            <p:cNvPr id="8" name="Oval 7"/>
            <p:cNvSpPr/>
            <p:nvPr/>
          </p:nvSpPr>
          <p:spPr>
            <a:xfrm>
              <a:off x="8332694" y="839364"/>
              <a:ext cx="3859306" cy="2218765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https://o.remove.bg/downloads/1b42e106-70b4-401e-aeda-65d44decb869/images-removebg-preview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105" y="839363"/>
              <a:ext cx="957291" cy="112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o.remove.bg/downloads/1b42e106-70b4-401e-aeda-65d44decb869/images-removebg-preview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7007" y="1965653"/>
              <a:ext cx="957291" cy="112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o.remove.bg/downloads/1b42e106-70b4-401e-aeda-65d44decb869/images-removebg-preview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4675" y="839363"/>
              <a:ext cx="957291" cy="112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o.remove.bg/downloads/1b42e106-70b4-401e-aeda-65d44decb869/images-removebg-preview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6156" y="1935801"/>
              <a:ext cx="957291" cy="112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EDA830D-C51C-4017-AB5F-265D02F56833}"/>
              </a:ext>
            </a:extLst>
          </p:cNvPr>
          <p:cNvGrpSpPr/>
          <p:nvPr/>
        </p:nvGrpSpPr>
        <p:grpSpPr>
          <a:xfrm>
            <a:off x="257372" y="839363"/>
            <a:ext cx="3859306" cy="2218765"/>
            <a:chOff x="181559" y="839365"/>
            <a:chExt cx="3859306" cy="2218765"/>
          </a:xfrm>
        </p:grpSpPr>
        <p:sp>
          <p:nvSpPr>
            <p:cNvPr id="5" name="Oval 4"/>
            <p:cNvSpPr/>
            <p:nvPr/>
          </p:nvSpPr>
          <p:spPr>
            <a:xfrm>
              <a:off x="181559" y="839365"/>
              <a:ext cx="3859306" cy="2218765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https://o.remove.bg/downloads/5ebe3f4b-1e48-4573-b45c-e47a78a2b1bd/Picture81.jpg-removebg-preview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544" y="1364690"/>
              <a:ext cx="1522963" cy="1142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s://o.remove.bg/downloads/5ebe3f4b-1e48-4573-b45c-e47a78a2b1bd/Picture81.jpg-removebg-preview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433" y="1384594"/>
              <a:ext cx="1522963" cy="1142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5175783" y="4708364"/>
            <a:ext cx="1706283" cy="1740784"/>
            <a:chOff x="5175783" y="4708364"/>
            <a:chExt cx="1706283" cy="1740784"/>
          </a:xfrm>
        </p:grpSpPr>
        <p:sp>
          <p:nvSpPr>
            <p:cNvPr id="19" name="Rectangle 18"/>
            <p:cNvSpPr/>
            <p:nvPr/>
          </p:nvSpPr>
          <p:spPr>
            <a:xfrm>
              <a:off x="5175783" y="4708364"/>
              <a:ext cx="1706283" cy="174078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20764" y="4909194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26728" y="5715462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180799" y="5715462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180800" y="4937760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F9B9B9-A12E-4070-BC31-1B83B5A10D71}"/>
              </a:ext>
            </a:extLst>
          </p:cNvPr>
          <p:cNvGrpSpPr/>
          <p:nvPr/>
        </p:nvGrpSpPr>
        <p:grpSpPr>
          <a:xfrm>
            <a:off x="4279880" y="515569"/>
            <a:ext cx="3859306" cy="2218765"/>
            <a:chOff x="4279880" y="515569"/>
            <a:chExt cx="3859306" cy="2218765"/>
          </a:xfrm>
        </p:grpSpPr>
        <p:sp>
          <p:nvSpPr>
            <p:cNvPr id="7" name="Oval 6"/>
            <p:cNvSpPr/>
            <p:nvPr/>
          </p:nvSpPr>
          <p:spPr>
            <a:xfrm>
              <a:off x="4279880" y="515569"/>
              <a:ext cx="3859306" cy="2218765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</a:t>
              </a:r>
            </a:p>
          </p:txBody>
        </p:sp>
        <p:pic>
          <p:nvPicPr>
            <p:cNvPr id="9" name="Picture 6" descr="https://o.remove.bg/downloads/5fcd74c9-3e89-49db-a5b6-b3d1ffd742d5/images__2_-removebg-preview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711" y="863065"/>
              <a:ext cx="1399025" cy="152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s://o.remove.bg/downloads/5fcd74c9-3e89-49db-a5b6-b3d1ffd742d5/images__2_-removebg-preview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455" y="821645"/>
              <a:ext cx="1399025" cy="152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s://o.remove.bg/downloads/5fcd74c9-3e89-49db-a5b6-b3d1ffd742d5/images__2_-removebg-preview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5509" y="794751"/>
              <a:ext cx="1399025" cy="152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9" name="Straight Arrow Connector 28"/>
          <p:cNvCxnSpPr>
            <a:cxnSpLocks/>
          </p:cNvCxnSpPr>
          <p:nvPr/>
        </p:nvCxnSpPr>
        <p:spPr>
          <a:xfrm flipH="1">
            <a:off x="6591579" y="2329100"/>
            <a:ext cx="2649600" cy="23993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11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02387" y="556535"/>
            <a:ext cx="5248836" cy="2737553"/>
          </a:xfrm>
          <a:prstGeom prst="ellipse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o.remove.bg/downloads/1b42e106-70b4-401e-aeda-65d44decb869/images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35" y="773997"/>
            <a:ext cx="1047683" cy="12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o.remove.bg/downloads/1b42e106-70b4-401e-aeda-65d44decb869/images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35" y="2056687"/>
            <a:ext cx="1047683" cy="12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o.remove.bg/downloads/1b42e106-70b4-401e-aeda-65d44decb869/images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38" y="731410"/>
            <a:ext cx="1047683" cy="12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o.remove.bg/downloads/1b42e106-70b4-401e-aeda-65d44decb869/images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985" y="2012749"/>
            <a:ext cx="1047683" cy="12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75783" y="4708364"/>
            <a:ext cx="1706283" cy="1740784"/>
            <a:chOff x="5175783" y="4708364"/>
            <a:chExt cx="1706283" cy="1740784"/>
          </a:xfrm>
        </p:grpSpPr>
        <p:sp>
          <p:nvSpPr>
            <p:cNvPr id="10" name="Rectangle 9"/>
            <p:cNvSpPr/>
            <p:nvPr/>
          </p:nvSpPr>
          <p:spPr>
            <a:xfrm>
              <a:off x="5175783" y="4708364"/>
              <a:ext cx="1706283" cy="174078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320764" y="4909194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26728" y="5715462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80799" y="5715462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180800" y="4937760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908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75783" y="4708364"/>
            <a:ext cx="1706283" cy="1740784"/>
            <a:chOff x="5175783" y="4708364"/>
            <a:chExt cx="1706283" cy="1740784"/>
          </a:xfrm>
        </p:grpSpPr>
        <p:sp>
          <p:nvSpPr>
            <p:cNvPr id="6" name="Rectangle 5"/>
            <p:cNvSpPr/>
            <p:nvPr/>
          </p:nvSpPr>
          <p:spPr>
            <a:xfrm>
              <a:off x="5175783" y="4708364"/>
              <a:ext cx="1706283" cy="174078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320764" y="4909194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326728" y="5715462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180799" y="5715462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180800" y="4937760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092CDC-773D-4D01-8480-42E696601EDE}"/>
              </a:ext>
            </a:extLst>
          </p:cNvPr>
          <p:cNvGrpSpPr/>
          <p:nvPr/>
        </p:nvGrpSpPr>
        <p:grpSpPr>
          <a:xfrm>
            <a:off x="8331577" y="893521"/>
            <a:ext cx="7973884" cy="3405404"/>
            <a:chOff x="8331577" y="893521"/>
            <a:chExt cx="7973884" cy="3405404"/>
          </a:xfrm>
        </p:grpSpPr>
        <p:sp>
          <p:nvSpPr>
            <p:cNvPr id="18" name="Oval 17"/>
            <p:cNvSpPr/>
            <p:nvPr/>
          </p:nvSpPr>
          <p:spPr>
            <a:xfrm>
              <a:off x="8331577" y="893521"/>
              <a:ext cx="3859306" cy="2218765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B84DBBB-485F-4B97-B495-6D4B85797CC0}"/>
                </a:ext>
              </a:extLst>
            </p:cNvPr>
            <p:cNvGrpSpPr/>
            <p:nvPr/>
          </p:nvGrpSpPr>
          <p:grpSpPr>
            <a:xfrm>
              <a:off x="9089228" y="920463"/>
              <a:ext cx="7216233" cy="3378462"/>
              <a:chOff x="9089228" y="920463"/>
              <a:chExt cx="7216233" cy="3378462"/>
            </a:xfrm>
          </p:grpSpPr>
          <p:pic>
            <p:nvPicPr>
              <p:cNvPr id="3076" name="Picture 4" descr="https://o.remove.bg/downloads/acb53b0a-1cf4-4867-98aa-47076818b9ff/Untitled-removebg-preview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89228" y="920463"/>
                <a:ext cx="6025224" cy="3378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https://o.remove.bg/downloads/acb53b0a-1cf4-4867-98aa-47076818b9ff/Untitled-removebg-preview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80237" y="920463"/>
                <a:ext cx="6025224" cy="3378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EA98D59-3A53-4AD4-AE49-DC7F511C94E5}"/>
              </a:ext>
            </a:extLst>
          </p:cNvPr>
          <p:cNvGrpSpPr/>
          <p:nvPr/>
        </p:nvGrpSpPr>
        <p:grpSpPr>
          <a:xfrm>
            <a:off x="4179818" y="689823"/>
            <a:ext cx="3859306" cy="2547088"/>
            <a:chOff x="4179818" y="689823"/>
            <a:chExt cx="3859306" cy="2547088"/>
          </a:xfrm>
        </p:grpSpPr>
        <p:sp>
          <p:nvSpPr>
            <p:cNvPr id="17" name="Oval 16"/>
            <p:cNvSpPr/>
            <p:nvPr/>
          </p:nvSpPr>
          <p:spPr>
            <a:xfrm>
              <a:off x="4179818" y="893521"/>
              <a:ext cx="3859306" cy="2218765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6" descr="https://o.remove.bg/downloads/17ae4d4c-e843-4536-96d9-d116e2dbd18d/mango-png-image-5a34a914ab1192.2685303715134005967007-removebg-previe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697" y="689823"/>
              <a:ext cx="1834579" cy="1346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https://o.remove.bg/downloads/17ae4d4c-e843-4536-96d9-d116e2dbd18d/mango-png-image-5a34a914ab1192.2685303715134005967007-removebg-previe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585" y="1890084"/>
              <a:ext cx="1834579" cy="1346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https://o.remove.bg/downloads/17ae4d4c-e843-4536-96d9-d116e2dbd18d/mango-png-image-5a34a914ab1192.2685303715134005967007-removebg-previe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022" y="689824"/>
              <a:ext cx="1834579" cy="1346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https://o.remove.bg/downloads/17ae4d4c-e843-4536-96d9-d116e2dbd18d/mango-png-image-5a34a914ab1192.2685303715134005967007-removebg-previe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579" y="1887023"/>
              <a:ext cx="1834579" cy="1346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A5F95E7-B0A9-4FAC-BAD3-DF37501114CC}"/>
              </a:ext>
            </a:extLst>
          </p:cNvPr>
          <p:cNvGrpSpPr/>
          <p:nvPr/>
        </p:nvGrpSpPr>
        <p:grpSpPr>
          <a:xfrm>
            <a:off x="-82167" y="839365"/>
            <a:ext cx="4257534" cy="2218765"/>
            <a:chOff x="-82167" y="839365"/>
            <a:chExt cx="4257534" cy="2218765"/>
          </a:xfrm>
        </p:grpSpPr>
        <p:sp>
          <p:nvSpPr>
            <p:cNvPr id="4" name="Oval 3"/>
            <p:cNvSpPr/>
            <p:nvPr/>
          </p:nvSpPr>
          <p:spPr>
            <a:xfrm>
              <a:off x="181559" y="839365"/>
              <a:ext cx="3859306" cy="2218765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8" name="Picture 6" descr="https://o.remove.bg/downloads/8e692aea-ecb7-487c-aa5c-839f7a9f5272/buoi-removebg-preview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2167" y="877783"/>
              <a:ext cx="1978006" cy="197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https://o.remove.bg/downloads/8e692aea-ecb7-487c-aa5c-839f7a9f5272/buoi-removebg-preview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724" y="877783"/>
              <a:ext cx="1978006" cy="197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s://o.remove.bg/downloads/8e692aea-ecb7-487c-aa5c-839f7a9f5272/buoi-removebg-preview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361" y="920463"/>
              <a:ext cx="1978006" cy="197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Oval 31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Oval 34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Oval 35"/>
          <p:cNvSpPr/>
          <p:nvPr/>
        </p:nvSpPr>
        <p:spPr>
          <a:xfrm>
            <a:off x="10440347" y="5002860"/>
            <a:ext cx="1582974" cy="15031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5618935" y="2898469"/>
            <a:ext cx="57644" cy="170948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2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>
            <a:extLst>
              <a:ext uri="{FF2B5EF4-FFF2-40B4-BE49-F238E27FC236}">
                <a16:creationId xmlns:a16="http://schemas.microsoft.com/office/drawing/2014/main" id="{9FA63435-B21B-4236-8112-D7F249CB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889874" y="2360840"/>
            <a:ext cx="6558926" cy="1411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5467693" y="-8684276"/>
            <a:ext cx="23781654" cy="15479210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5467693" y="-8719710"/>
            <a:ext cx="23781654" cy="15479210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5467693" y="-8677062"/>
            <a:ext cx="23781654" cy="15479210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5467693" y="-8677062"/>
            <a:ext cx="23781654" cy="15479210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5467693" y="-8649136"/>
            <a:ext cx="23781654" cy="15479210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eTapDemBeatInstrumental-V.A-2895114 (1)">
            <a:hlinkClick r:id="" action="ppaction://media"/>
            <a:extLst>
              <a:ext uri="{FF2B5EF4-FFF2-40B4-BE49-F238E27FC236}">
                <a16:creationId xmlns:a16="http://schemas.microsoft.com/office/drawing/2014/main" id="{C70A83CE-6873-42BA-8E4E-A86CE2C900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6132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53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75783" y="4708364"/>
            <a:ext cx="1706283" cy="1740784"/>
            <a:chOff x="5175783" y="4708364"/>
            <a:chExt cx="1706283" cy="1740784"/>
          </a:xfrm>
        </p:grpSpPr>
        <p:sp>
          <p:nvSpPr>
            <p:cNvPr id="5" name="Rectangle 4"/>
            <p:cNvSpPr/>
            <p:nvPr/>
          </p:nvSpPr>
          <p:spPr>
            <a:xfrm>
              <a:off x="5175783" y="4708364"/>
              <a:ext cx="1706283" cy="174078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320764" y="4909194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326728" y="5715462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180799" y="5715462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180800" y="4937760"/>
              <a:ext cx="524437" cy="5345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3518549" y="503640"/>
            <a:ext cx="5020750" cy="2821341"/>
          </a:xfrm>
          <a:prstGeom prst="ellipse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https://o.remove.bg/downloads/17ae4d4c-e843-4536-96d9-d116e2dbd18d/mango-png-image-5a34a914ab1192.2685303715134005967007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06" y="293629"/>
            <a:ext cx="2179719" cy="160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o.remove.bg/downloads/17ae4d4c-e843-4536-96d9-d116e2dbd18d/mango-png-image-5a34a914ab1192.2685303715134005967007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06" y="1843740"/>
            <a:ext cx="2179719" cy="160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o.remove.bg/downloads/17ae4d4c-e843-4536-96d9-d116e2dbd18d/mango-png-image-5a34a914ab1192.2685303715134005967007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76" y="254518"/>
            <a:ext cx="2179719" cy="160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o.remove.bg/downloads/17ae4d4c-e843-4536-96d9-d116e2dbd18d/mango-png-image-5a34a914ab1192.2685303715134005967007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23" y="1843740"/>
            <a:ext cx="2179719" cy="160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1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ia sẻ 53+ về hình nền powerpoint tiểu học mới nhất - cdgdbentre.edu.vn">
            <a:extLst>
              <a:ext uri="{FF2B5EF4-FFF2-40B4-BE49-F238E27FC236}">
                <a16:creationId xmlns:a16="http://schemas.microsoft.com/office/drawing/2014/main" id="{9A572116-AB6A-469D-A201-DE08023E1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3178201" y="2489242"/>
            <a:ext cx="5835598" cy="925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8063797" y="-9894524"/>
            <a:ext cx="23781653" cy="15479210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8063797" y="-9868348"/>
            <a:ext cx="23781653" cy="15479210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8063797" y="-9894524"/>
            <a:ext cx="23781653" cy="15479210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8063797" y="-9876295"/>
            <a:ext cx="23781653" cy="15479210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063797" y="-9876295"/>
            <a:ext cx="23781653" cy="15479210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7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9"/>
            <a:ext cx="12192000" cy="68408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971063" y="4794780"/>
            <a:ext cx="5835598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6104352" y="-9400142"/>
            <a:ext cx="23781653" cy="15479210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031797" y="-9328754"/>
            <a:ext cx="23781653" cy="15479210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6006397" y="-9458711"/>
            <a:ext cx="23781653" cy="15479210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006397" y="-9380468"/>
            <a:ext cx="23781653" cy="15479210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6006397" y="-9380468"/>
            <a:ext cx="23781653" cy="15479210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ia sẻ 53+ về hình nền powerpoint tiểu học mới nhất - cdgdbentre.edu.vn">
            <a:extLst>
              <a:ext uri="{FF2B5EF4-FFF2-40B4-BE49-F238E27FC236}">
                <a16:creationId xmlns:a16="http://schemas.microsoft.com/office/drawing/2014/main" id="{4CA147E1-65AB-4418-9EA6-7B25420F8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286000" y="2516280"/>
            <a:ext cx="7924800" cy="925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5467693" y="-8684276"/>
            <a:ext cx="23781654" cy="15479210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5467693" y="-8719710"/>
            <a:ext cx="23781654" cy="15479210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5467693" y="-8677062"/>
            <a:ext cx="23781654" cy="15479210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5467693" y="-8677062"/>
            <a:ext cx="23781654" cy="15479210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5467693" y="-8649136"/>
            <a:ext cx="23781654" cy="15479210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5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Top 75+ hình nền powerpoint học tập chất lượng full hd cực đẹp">
            <a:extLst>
              <a:ext uri="{FF2B5EF4-FFF2-40B4-BE49-F238E27FC236}">
                <a16:creationId xmlns:a16="http://schemas.microsoft.com/office/drawing/2014/main" id="{9B93EAE4-2CB8-4B49-A12C-9A54C4CFC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9CEFD87C-DA02-4AC6-B6E9-8C11E5C1FE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/>
          <a:lstStyle/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3791C3F-50E3-427A-9D8E-59BA8093DD4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19400" y="3476625"/>
            <a:ext cx="6400800" cy="561975"/>
          </a:xfrm>
        </p:spPr>
        <p:txBody>
          <a:bodyPr>
            <a:normAutofit lnSpcReduction="10000"/>
          </a:bodyPr>
          <a:lstStyle/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nhất</a:t>
            </a:r>
          </a:p>
        </p:txBody>
      </p:sp>
      <p:sp>
        <p:nvSpPr>
          <p:cNvPr id="10245" name="TextBox 1">
            <a:extLst>
              <a:ext uri="{FF2B5EF4-FFF2-40B4-BE49-F238E27FC236}">
                <a16:creationId xmlns:a16="http://schemas.microsoft.com/office/drawing/2014/main" id="{C68ADBCD-6482-4B5C-82B8-3549A14C3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5925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tìm nhóm rau củ có số lượng là 3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7" name="Picture 29" descr="Kết quả hình ảnh cho mặt cười trong powerpoint">
            <a:extLst>
              <a:ext uri="{FF2B5EF4-FFF2-40B4-BE49-F238E27FC236}">
                <a16:creationId xmlns:a16="http://schemas.microsoft.com/office/drawing/2014/main" id="{211FB01D-CB4E-45C5-8EEA-6784DE353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0038" y="1101725"/>
            <a:ext cx="25146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9" name="Picture 31" descr="Hình ảnh có liên quan">
            <a:extLst>
              <a:ext uri="{FF2B5EF4-FFF2-40B4-BE49-F238E27FC236}">
                <a16:creationId xmlns:a16="http://schemas.microsoft.com/office/drawing/2014/main" id="{DA6D3E89-5A22-4835-88FC-F763DEA5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3188" y="3962400"/>
            <a:ext cx="2590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40A76BE-0908-4A26-928C-0CD4808A6F22}"/>
              </a:ext>
            </a:extLst>
          </p:cNvPr>
          <p:cNvGrpSpPr>
            <a:grpSpLocks/>
          </p:cNvGrpSpPr>
          <p:nvPr/>
        </p:nvGrpSpPr>
        <p:grpSpPr bwMode="auto">
          <a:xfrm>
            <a:off x="8345488" y="539750"/>
            <a:ext cx="3124200" cy="3276600"/>
            <a:chOff x="7086600" y="457200"/>
            <a:chExt cx="3124200" cy="32766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D95E7E-FC35-4CE7-9981-BB291AA80A8E}"/>
                </a:ext>
              </a:extLst>
            </p:cNvPr>
            <p:cNvSpPr/>
            <p:nvPr/>
          </p:nvSpPr>
          <p:spPr>
            <a:xfrm>
              <a:off x="7086600" y="457200"/>
              <a:ext cx="3124200" cy="3276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1276" name="Picture 1">
              <a:extLst>
                <a:ext uri="{FF2B5EF4-FFF2-40B4-BE49-F238E27FC236}">
                  <a16:creationId xmlns:a16="http://schemas.microsoft.com/office/drawing/2014/main" id="{32683331-514C-40CA-B4F1-4B3368A18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990600"/>
              <a:ext cx="22098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TextBox 3">
            <a:extLst>
              <a:ext uri="{FF2B5EF4-FFF2-40B4-BE49-F238E27FC236}">
                <a16:creationId xmlns:a16="http://schemas.microsoft.com/office/drawing/2014/main" id="{EDA86C74-5EF5-41B3-B39F-54FE42D4EB6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447800" y="5867400"/>
            <a:ext cx="929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tìm và chọn nhóm rau có số lượng là 3 </a:t>
            </a:r>
          </a:p>
        </p:txBody>
      </p:sp>
      <p:sp>
        <p:nvSpPr>
          <p:cNvPr id="11270" name="TextBox 4">
            <a:extLst>
              <a:ext uri="{FF2B5EF4-FFF2-40B4-BE49-F238E27FC236}">
                <a16:creationId xmlns:a16="http://schemas.microsoft.com/office/drawing/2014/main" id="{5BE7D712-3ECE-4E0B-8E6C-F9B791727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364163"/>
            <a:ext cx="46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CE09EFC-5C39-4E0A-8163-99831EAED905}"/>
              </a:ext>
            </a:extLst>
          </p:cNvPr>
          <p:cNvSpPr/>
          <p:nvPr/>
        </p:nvSpPr>
        <p:spPr>
          <a:xfrm>
            <a:off x="325438" y="1017588"/>
            <a:ext cx="55626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8213AD-5D89-459D-A94A-9180020F7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447800"/>
            <a:ext cx="14224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8D8077-25AA-4CD5-8487-5E521323DA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447800"/>
            <a:ext cx="1557338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FB04CD-0EF1-4486-AF7E-45143A03A4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447800"/>
            <a:ext cx="152717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0.70642 0.2824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13" y="1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3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51667 -0.0018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Picture 11" descr="Kết quả hình ảnh cho mặt cười trong powerpoint">
            <a:extLst>
              <a:ext uri="{FF2B5EF4-FFF2-40B4-BE49-F238E27FC236}">
                <a16:creationId xmlns:a16="http://schemas.microsoft.com/office/drawing/2014/main" id="{A2BD1747-6149-47EC-872D-48765B4C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5200" y="3733800"/>
            <a:ext cx="33528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Hình ảnh có liên quan">
            <a:extLst>
              <a:ext uri="{FF2B5EF4-FFF2-40B4-BE49-F238E27FC236}">
                <a16:creationId xmlns:a16="http://schemas.microsoft.com/office/drawing/2014/main" id="{D50D1F42-0A2B-490B-840F-38F64C166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4188" y="1574800"/>
            <a:ext cx="2590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B50C77-5BBA-4E2D-841E-52FA77A57C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030288"/>
            <a:ext cx="37338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3CC284-3432-4413-8DF7-EF71D14197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30288"/>
            <a:ext cx="3465513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3">
            <a:extLst>
              <a:ext uri="{FF2B5EF4-FFF2-40B4-BE49-F238E27FC236}">
                <a16:creationId xmlns:a16="http://schemas.microsoft.com/office/drawing/2014/main" id="{B2D6B641-1A87-4B8C-A7DC-16F181BE0C8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43000" y="5715000"/>
            <a:ext cx="1018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tìm và chọn nhóm rau quả có số lượng là 3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725 -0.12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-6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3333 0.235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1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Top 75+ hình nền powerpoint học tập chất lượng full hd cực đẹp">
            <a:extLst>
              <a:ext uri="{FF2B5EF4-FFF2-40B4-BE49-F238E27FC236}">
                <a16:creationId xmlns:a16="http://schemas.microsoft.com/office/drawing/2014/main" id="{D69FEF4C-304C-48CA-86CA-19E6B595F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3178201" y="2286000"/>
            <a:ext cx="5835598" cy="925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5472997" y="-8684276"/>
            <a:ext cx="23781653" cy="15479210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5472997" y="-8719710"/>
            <a:ext cx="23781653" cy="15479210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5472997" y="-8677062"/>
            <a:ext cx="23781653" cy="15479210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5472997" y="-8677062"/>
            <a:ext cx="23781653" cy="15479210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5472997" y="-8649136"/>
            <a:ext cx="23781653" cy="15479210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D19FB-B1AE-470B-BC77-ADD3489583D1}"/>
              </a:ext>
            </a:extLst>
          </p:cNvPr>
          <p:cNvSpPr txBox="1"/>
          <p:nvPr/>
        </p:nvSpPr>
        <p:spPr>
          <a:xfrm flipH="1">
            <a:off x="2895600" y="3646991"/>
            <a:ext cx="6521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2376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Top 75+ hình nền powerpoint học tập chất lượng full hd cực đẹp">
            <a:extLst>
              <a:ext uri="{FF2B5EF4-FFF2-40B4-BE49-F238E27FC236}">
                <a16:creationId xmlns:a16="http://schemas.microsoft.com/office/drawing/2014/main" id="{AD789610-A6C9-4B1C-B039-D9B79038B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87308" y="2362200"/>
            <a:ext cx="8305800" cy="1259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4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4548468" y="-9645347"/>
            <a:ext cx="22641462" cy="14389709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4548468" y="-9645347"/>
            <a:ext cx="22641462" cy="14389709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548466" y="-9645347"/>
            <a:ext cx="22641462" cy="14389709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4548467" y="-9645347"/>
            <a:ext cx="22641462" cy="14389709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4548468" y="-9645347"/>
            <a:ext cx="22641462" cy="14389709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3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036">
            <a:extLst>
              <a:ext uri="{FF2B5EF4-FFF2-40B4-BE49-F238E27FC236}">
                <a16:creationId xmlns:a16="http://schemas.microsoft.com/office/drawing/2014/main" id="{C3F38473-4991-42D9-B9AE-F60A51CE2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30" b="84713" l="5735" r="91398">
                        <a14:foregroundMark x1="6093" y1="18047" x2="10394" y2="19533"/>
                        <a14:foregroundMark x1="86380" y1="31635" x2="91398" y2="28875"/>
                        <a14:foregroundMark x1="39785" y1="83439" x2="37634" y2="84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25" b="6696"/>
          <a:stretch>
            <a:fillRect/>
          </a:stretch>
        </p:blipFill>
        <p:spPr bwMode="auto">
          <a:xfrm>
            <a:off x="1079498" y="1720794"/>
            <a:ext cx="1828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mg036">
            <a:extLst>
              <a:ext uri="{FF2B5EF4-FFF2-40B4-BE49-F238E27FC236}">
                <a16:creationId xmlns:a16="http://schemas.microsoft.com/office/drawing/2014/main" id="{55BB0FD2-E998-4B7A-9D80-7BBC240E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30" b="84713" l="5735" r="91398">
                        <a14:foregroundMark x1="6093" y1="18047" x2="10394" y2="19533"/>
                        <a14:foregroundMark x1="86380" y1="31635" x2="91398" y2="28875"/>
                        <a14:foregroundMark x1="39785" y1="83439" x2="37634" y2="84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25" b="6696"/>
          <a:stretch>
            <a:fillRect/>
          </a:stretch>
        </p:blipFill>
        <p:spPr bwMode="auto">
          <a:xfrm>
            <a:off x="3276600" y="1709078"/>
            <a:ext cx="1828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img036">
            <a:extLst>
              <a:ext uri="{FF2B5EF4-FFF2-40B4-BE49-F238E27FC236}">
                <a16:creationId xmlns:a16="http://schemas.microsoft.com/office/drawing/2014/main" id="{411AE197-247E-4A50-96E0-B7A70CE64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30" b="84713" l="5735" r="91398">
                        <a14:foregroundMark x1="6093" y1="18047" x2="10394" y2="19533"/>
                        <a14:foregroundMark x1="86380" y1="31635" x2="91398" y2="28875"/>
                        <a14:foregroundMark x1="39785" y1="83439" x2="37634" y2="84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25" b="6696"/>
          <a:stretch>
            <a:fillRect/>
          </a:stretch>
        </p:blipFill>
        <p:spPr bwMode="auto">
          <a:xfrm>
            <a:off x="5322570" y="1719238"/>
            <a:ext cx="1828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C9959F2-8029-43A6-984F-21213AFA7893}"/>
              </a:ext>
            </a:extLst>
          </p:cNvPr>
          <p:cNvGrpSpPr/>
          <p:nvPr/>
        </p:nvGrpSpPr>
        <p:grpSpPr>
          <a:xfrm>
            <a:off x="9969502" y="2750478"/>
            <a:ext cx="1143000" cy="914400"/>
            <a:chOff x="6400800" y="3819938"/>
            <a:chExt cx="1143000" cy="9144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D0D0D5-30E5-4C0C-AAAB-14F251529175}"/>
                </a:ext>
              </a:extLst>
            </p:cNvPr>
            <p:cNvSpPr/>
            <p:nvPr/>
          </p:nvSpPr>
          <p:spPr>
            <a:xfrm>
              <a:off x="6400800" y="3819938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B29B0C6-2461-49E5-B651-E9E782D9AC37}"/>
                </a:ext>
              </a:extLst>
            </p:cNvPr>
            <p:cNvSpPr/>
            <p:nvPr/>
          </p:nvSpPr>
          <p:spPr>
            <a:xfrm>
              <a:off x="6591300" y="4309816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EEC6BF2-3638-4A89-8B33-F39C7F13FE33}"/>
                </a:ext>
              </a:extLst>
            </p:cNvPr>
            <p:cNvSpPr/>
            <p:nvPr/>
          </p:nvSpPr>
          <p:spPr>
            <a:xfrm>
              <a:off x="7086600" y="432153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F1299AD-0E8E-4155-A21B-1E6ED8AA5A4A}"/>
                </a:ext>
              </a:extLst>
            </p:cNvPr>
            <p:cNvSpPr/>
            <p:nvPr/>
          </p:nvSpPr>
          <p:spPr>
            <a:xfrm>
              <a:off x="6819900" y="3940523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4" descr="img036">
            <a:extLst>
              <a:ext uri="{FF2B5EF4-FFF2-40B4-BE49-F238E27FC236}">
                <a16:creationId xmlns:a16="http://schemas.microsoft.com/office/drawing/2014/main" id="{2EFDB0B1-F12B-43BD-8B1B-A9A11F854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30" b="84713" l="5735" r="91398">
                        <a14:foregroundMark x1="6093" y1="18047" x2="10394" y2="19533"/>
                        <a14:foregroundMark x1="86380" y1="31635" x2="91398" y2="28875"/>
                        <a14:foregroundMark x1="39785" y1="83439" x2="37634" y2="84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25" b="6696"/>
          <a:stretch>
            <a:fillRect/>
          </a:stretch>
        </p:blipFill>
        <p:spPr bwMode="auto">
          <a:xfrm>
            <a:off x="7219950" y="1691640"/>
            <a:ext cx="1828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7B7F18D-B0B6-4B74-A451-491B59AE9981}"/>
              </a:ext>
            </a:extLst>
          </p:cNvPr>
          <p:cNvGrpSpPr/>
          <p:nvPr/>
        </p:nvGrpSpPr>
        <p:grpSpPr>
          <a:xfrm>
            <a:off x="9969502" y="2760638"/>
            <a:ext cx="1143000" cy="914400"/>
            <a:chOff x="6400800" y="4830637"/>
            <a:chExt cx="11430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D80908-4A2C-4969-9F3A-B05518F50EA1}"/>
                </a:ext>
              </a:extLst>
            </p:cNvPr>
            <p:cNvSpPr/>
            <p:nvPr/>
          </p:nvSpPr>
          <p:spPr>
            <a:xfrm>
              <a:off x="6400800" y="4830637"/>
              <a:ext cx="1143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5DD851-ED08-4C3F-838C-EE9FC93D5A48}"/>
                </a:ext>
              </a:extLst>
            </p:cNvPr>
            <p:cNvSpPr/>
            <p:nvPr/>
          </p:nvSpPr>
          <p:spPr>
            <a:xfrm>
              <a:off x="6667500" y="4922472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963A74D-AA17-446A-8573-14E0B859F1E9}"/>
                </a:ext>
              </a:extLst>
            </p:cNvPr>
            <p:cNvSpPr/>
            <p:nvPr/>
          </p:nvSpPr>
          <p:spPr>
            <a:xfrm>
              <a:off x="7086600" y="4919868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DEB427-891B-4E8F-ABA8-565E03E8D170}"/>
                </a:ext>
              </a:extLst>
            </p:cNvPr>
            <p:cNvSpPr/>
            <p:nvPr/>
          </p:nvSpPr>
          <p:spPr>
            <a:xfrm>
              <a:off x="6667500" y="5349634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0BB9DE7-4D87-4CA4-B357-EC3DCDC82612}"/>
                </a:ext>
              </a:extLst>
            </p:cNvPr>
            <p:cNvSpPr/>
            <p:nvPr/>
          </p:nvSpPr>
          <p:spPr>
            <a:xfrm>
              <a:off x="7066280" y="5343716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57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205</Words>
  <Application>Microsoft Office PowerPoint</Application>
  <PresentationFormat>Widescreen</PresentationFormat>
  <Paragraphs>40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Trò chơi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30</cp:revision>
  <dcterms:created xsi:type="dcterms:W3CDTF">2021-11-13T12:47:57Z</dcterms:created>
  <dcterms:modified xsi:type="dcterms:W3CDTF">2024-01-14T08:37:26Z</dcterms:modified>
</cp:coreProperties>
</file>