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4.wav" ContentType="audio/wav"/>
  <Override PartName="/ppt/media/audio5.wav" ContentType="audio/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1" r:id="rId2"/>
    <p:sldId id="292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284" r:id="rId12"/>
    <p:sldId id="285" r:id="rId13"/>
    <p:sldId id="289" r:id="rId14"/>
    <p:sldId id="287" r:id="rId15"/>
    <p:sldId id="288" r:id="rId16"/>
    <p:sldId id="290" r:id="rId17"/>
    <p:sldId id="309" r:id="rId18"/>
    <p:sldId id="302" r:id="rId19"/>
    <p:sldId id="304" r:id="rId20"/>
    <p:sldId id="305" r:id="rId21"/>
    <p:sldId id="306" r:id="rId22"/>
    <p:sldId id="307" r:id="rId23"/>
    <p:sldId id="31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86" d="100"/>
          <a:sy n="86" d="100"/>
        </p:scale>
        <p:origin x="11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2B170-CE7E-4F7C-ACDC-ADC95BA92C67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2774-EE35-4076-BADA-813C98F3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2774-EE35-4076-BADA-813C98F332A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4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BE24-F8DB-4222-AA15-A23B71AB676E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5.wav"/><Relationship Id="rId7" Type="http://schemas.openxmlformats.org/officeDocument/2006/relationships/slide" Target="slide22.xml"/><Relationship Id="rId12" Type="http://schemas.openxmlformats.org/officeDocument/2006/relationships/slide" Target="slide2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slide" Target="slide19.xml"/><Relationship Id="rId5" Type="http://schemas.openxmlformats.org/officeDocument/2006/relationships/image" Target="../media/image20.png"/><Relationship Id="rId10" Type="http://schemas.openxmlformats.org/officeDocument/2006/relationships/slide" Target="slide21.xml"/><Relationship Id="rId4" Type="http://schemas.openxmlformats.org/officeDocument/2006/relationships/image" Target="../media/image19.jpeg"/><Relationship Id="rId9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slide" Target="slide1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9.jpe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slide" Target="slide18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jpe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ập nhật hơn 106 tải hình nền powerpoint mầm non mới nhất - thdonghoadian">
            <a:extLst>
              <a:ext uri="{FF2B5EF4-FFF2-40B4-BE49-F238E27FC236}">
                <a16:creationId xmlns:a16="http://schemas.microsoft.com/office/drawing/2014/main" id="{9A90A1A3-F638-FA91-AD17-238F440A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D7B9F6-AAE2-CD0F-7554-00214D2DF339}"/>
              </a:ext>
            </a:extLst>
          </p:cNvPr>
          <p:cNvSpPr txBox="1"/>
          <p:nvPr/>
        </p:nvSpPr>
        <p:spPr>
          <a:xfrm>
            <a:off x="3422962" y="762000"/>
            <a:ext cx="5346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UNBD HUYỆN THANH TRÌ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XÃ VĨNH QUỲNH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41A934-499A-7816-E50F-6C9F2B618F7C}"/>
              </a:ext>
            </a:extLst>
          </p:cNvPr>
          <p:cNvSpPr txBox="1"/>
          <p:nvPr/>
        </p:nvSpPr>
        <p:spPr>
          <a:xfrm>
            <a:off x="2279795" y="3088331"/>
            <a:ext cx="763241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4 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3-4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BF3F4-1DD9-AFF3-E696-E647FD3D8365}"/>
              </a:ext>
            </a:extLst>
          </p:cNvPr>
          <p:cNvSpPr txBox="1"/>
          <p:nvPr/>
        </p:nvSpPr>
        <p:spPr>
          <a:xfrm>
            <a:off x="3258460" y="2488167"/>
            <a:ext cx="5675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LÀM QUEN VỚI TOÁN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013F66-AE6A-E873-5BA0-070DB3304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05" y="1531441"/>
            <a:ext cx="1600200" cy="123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4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75783" y="4708364"/>
            <a:ext cx="1706283" cy="1740784"/>
            <a:chOff x="5175783" y="4708364"/>
            <a:chExt cx="1706283" cy="1740784"/>
          </a:xfrm>
        </p:grpSpPr>
        <p:sp>
          <p:nvSpPr>
            <p:cNvPr id="5" name="Rectangle 4"/>
            <p:cNvSpPr/>
            <p:nvPr/>
          </p:nvSpPr>
          <p:spPr>
            <a:xfrm>
              <a:off x="5175783" y="4708364"/>
              <a:ext cx="1706283" cy="174078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320764" y="4909194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326728" y="5715462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180799" y="5715462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180800" y="4937760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3518549" y="503640"/>
            <a:ext cx="5020750" cy="2821341"/>
          </a:xfrm>
          <a:prstGeom prst="ellipse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https://o.remove.bg/downloads/17ae4d4c-e843-4536-96d9-d116e2dbd18d/mango-png-image-5a34a914ab1192.2685303715134005967007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06" y="293629"/>
            <a:ext cx="2179719" cy="160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o.remove.bg/downloads/17ae4d4c-e843-4536-96d9-d116e2dbd18d/mango-png-image-5a34a914ab1192.2685303715134005967007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06" y="1843740"/>
            <a:ext cx="2179719" cy="160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o.remove.bg/downloads/17ae4d4c-e843-4536-96d9-d116e2dbd18d/mango-png-image-5a34a914ab1192.2685303715134005967007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76" y="254518"/>
            <a:ext cx="2179719" cy="160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o.remove.bg/downloads/17ae4d4c-e843-4536-96d9-d116e2dbd18d/mango-png-image-5a34a914ab1192.2685303715134005967007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823" y="1843740"/>
            <a:ext cx="2179719" cy="160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op 75+ hình nền powerpoint học tập chất lượng full hd cực đẹp">
            <a:extLst>
              <a:ext uri="{FF2B5EF4-FFF2-40B4-BE49-F238E27FC236}">
                <a16:creationId xmlns:a16="http://schemas.microsoft.com/office/drawing/2014/main" id="{AD789610-A6C9-4B1C-B039-D9B79038B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3"/>
            <a:ext cx="12192000" cy="695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2978" y="2447360"/>
            <a:ext cx="102956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4 </a:t>
            </a:r>
          </a:p>
        </p:txBody>
      </p:sp>
    </p:spTree>
    <p:extLst>
      <p:ext uri="{BB962C8B-B14F-4D97-AF65-F5344CB8AC3E}">
        <p14:creationId xmlns:p14="http://schemas.microsoft.com/office/powerpoint/2010/main" val="393989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392F698-DFEB-4577-AFEC-ECC2F143F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8" b="98995" l="4348" r="94410">
                        <a14:foregroundMark x1="33540" y1="6533" x2="49689" y2="18090"/>
                        <a14:foregroundMark x1="27950" y1="1508" x2="36646" y2="4020"/>
                        <a14:foregroundMark x1="93168" y1="49749" x2="95031" y2="67337"/>
                        <a14:foregroundMark x1="4348" y1="50754" x2="4348" y2="61809"/>
                        <a14:foregroundMark x1="33540" y1="92462" x2="54037" y2="92965"/>
                        <a14:foregroundMark x1="37267" y1="98995" x2="51553" y2="9899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198120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C5E6B257-921A-4918-995A-AA22E60C3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8" b="98995" l="4348" r="94410">
                        <a14:foregroundMark x1="33540" y1="6533" x2="49689" y2="18090"/>
                        <a14:foregroundMark x1="27950" y1="1508" x2="36646" y2="4020"/>
                        <a14:foregroundMark x1="93168" y1="49749" x2="95031" y2="67337"/>
                        <a14:foregroundMark x1="4348" y1="50754" x2="4348" y2="61809"/>
                        <a14:foregroundMark x1="33540" y1="92462" x2="54037" y2="92965"/>
                        <a14:foregroundMark x1="37267" y1="98995" x2="51553" y2="9899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48000" y="1981199"/>
            <a:ext cx="198120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60499379-5A34-4504-841D-DC0A57D3E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8" b="98995" l="4348" r="94410">
                        <a14:foregroundMark x1="33540" y1="6533" x2="49689" y2="18090"/>
                        <a14:foregroundMark x1="27950" y1="1508" x2="36646" y2="4020"/>
                        <a14:foregroundMark x1="93168" y1="49749" x2="95031" y2="67337"/>
                        <a14:foregroundMark x1="4348" y1="50754" x2="4348" y2="61809"/>
                        <a14:foregroundMark x1="33540" y1="92462" x2="54037" y2="92965"/>
                        <a14:foregroundMark x1="37267" y1="98995" x2="51553" y2="9899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86400" y="1981199"/>
            <a:ext cx="198120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1C2CBADE-A3B2-42B7-B850-B6301635F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8" b="98995" l="4348" r="94410">
                        <a14:foregroundMark x1="33540" y1="6533" x2="49689" y2="18090"/>
                        <a14:foregroundMark x1="27950" y1="1508" x2="36646" y2="4020"/>
                        <a14:foregroundMark x1="93168" y1="49749" x2="95031" y2="67337"/>
                        <a14:foregroundMark x1="4348" y1="50754" x2="4348" y2="61809"/>
                        <a14:foregroundMark x1="33540" y1="92462" x2="54037" y2="92965"/>
                        <a14:foregroundMark x1="37267" y1="98995" x2="51553" y2="9899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48600" y="2057400"/>
            <a:ext cx="198120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E28E4C0-E395-4C7A-8139-78A709CC10BE}"/>
              </a:ext>
            </a:extLst>
          </p:cNvPr>
          <p:cNvGrpSpPr/>
          <p:nvPr/>
        </p:nvGrpSpPr>
        <p:grpSpPr>
          <a:xfrm>
            <a:off x="10591798" y="2895600"/>
            <a:ext cx="1295402" cy="1201762"/>
            <a:chOff x="6533965" y="4830637"/>
            <a:chExt cx="1009835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C50427-A1A8-4DF5-97D7-B78AB3FFABD6}"/>
                </a:ext>
              </a:extLst>
            </p:cNvPr>
            <p:cNvSpPr/>
            <p:nvPr/>
          </p:nvSpPr>
          <p:spPr>
            <a:xfrm>
              <a:off x="6533965" y="4830637"/>
              <a:ext cx="1009835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9906B48-09FD-4121-9C71-D0974E0F5416}"/>
                </a:ext>
              </a:extLst>
            </p:cNvPr>
            <p:cNvSpPr/>
            <p:nvPr/>
          </p:nvSpPr>
          <p:spPr>
            <a:xfrm>
              <a:off x="6667500" y="4922472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472B8C-826D-4B48-94F9-01C12E3A9D4E}"/>
                </a:ext>
              </a:extLst>
            </p:cNvPr>
            <p:cNvSpPr/>
            <p:nvPr/>
          </p:nvSpPr>
          <p:spPr>
            <a:xfrm>
              <a:off x="7086600" y="4919868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F5D290-5790-4DE1-A6F0-1CDCBB6C07BE}"/>
                </a:ext>
              </a:extLst>
            </p:cNvPr>
            <p:cNvSpPr/>
            <p:nvPr/>
          </p:nvSpPr>
          <p:spPr>
            <a:xfrm>
              <a:off x="6667500" y="5349634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7F93B0-EDB5-4B0E-BB3E-C0E4C8D281FA}"/>
                </a:ext>
              </a:extLst>
            </p:cNvPr>
            <p:cNvSpPr/>
            <p:nvPr/>
          </p:nvSpPr>
          <p:spPr>
            <a:xfrm>
              <a:off x="7066280" y="5343716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69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E28E4C0-E395-4C7A-8139-78A709CC10BE}"/>
              </a:ext>
            </a:extLst>
          </p:cNvPr>
          <p:cNvGrpSpPr/>
          <p:nvPr/>
        </p:nvGrpSpPr>
        <p:grpSpPr>
          <a:xfrm>
            <a:off x="9982200" y="1066800"/>
            <a:ext cx="990600" cy="820762"/>
            <a:chOff x="6533965" y="4830637"/>
            <a:chExt cx="1009835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C50427-A1A8-4DF5-97D7-B78AB3FFABD6}"/>
                </a:ext>
              </a:extLst>
            </p:cNvPr>
            <p:cNvSpPr/>
            <p:nvPr/>
          </p:nvSpPr>
          <p:spPr>
            <a:xfrm>
              <a:off x="6533965" y="4830637"/>
              <a:ext cx="1009835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9906B48-09FD-4121-9C71-D0974E0F5416}"/>
                </a:ext>
              </a:extLst>
            </p:cNvPr>
            <p:cNvSpPr/>
            <p:nvPr/>
          </p:nvSpPr>
          <p:spPr>
            <a:xfrm>
              <a:off x="6667500" y="4922472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472B8C-826D-4B48-94F9-01C12E3A9D4E}"/>
                </a:ext>
              </a:extLst>
            </p:cNvPr>
            <p:cNvSpPr/>
            <p:nvPr/>
          </p:nvSpPr>
          <p:spPr>
            <a:xfrm>
              <a:off x="7086600" y="4919868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F5D290-5790-4DE1-A6F0-1CDCBB6C07BE}"/>
                </a:ext>
              </a:extLst>
            </p:cNvPr>
            <p:cNvSpPr/>
            <p:nvPr/>
          </p:nvSpPr>
          <p:spPr>
            <a:xfrm>
              <a:off x="6667500" y="5349634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7F93B0-EDB5-4B0E-BB3E-C0E4C8D281FA}"/>
                </a:ext>
              </a:extLst>
            </p:cNvPr>
            <p:cNvSpPr/>
            <p:nvPr/>
          </p:nvSpPr>
          <p:spPr>
            <a:xfrm>
              <a:off x="7066280" y="5343716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21FA7C0-7C69-4426-925F-CAE486F10F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1667">
                        <a14:foregroundMark x1="10000" y1="47500" x2="10667" y2="46000"/>
                        <a14:foregroundMark x1="90833" y1="48667" x2="91667" y2="45167"/>
                      </a14:backgroundRemoval>
                    </a14:imgEffect>
                  </a14:imgLayer>
                </a14:imgProps>
              </a:ext>
            </a:extLst>
          </a:blip>
          <a:srcRect l="6676" t="25975" r="5324" b="19012"/>
          <a:stretch/>
        </p:blipFill>
        <p:spPr>
          <a:xfrm>
            <a:off x="7391400" y="3429000"/>
            <a:ext cx="4419600" cy="2362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8DB094-F5FD-4F9F-BAFA-BDB8A15851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1667">
                        <a14:foregroundMark x1="10000" y1="47500" x2="10667" y2="46000"/>
                        <a14:foregroundMark x1="90833" y1="48667" x2="91667" y2="45167"/>
                      </a14:backgroundRemoval>
                    </a14:imgEffect>
                  </a14:imgLayer>
                </a14:imgProps>
              </a:ext>
            </a:extLst>
          </a:blip>
          <a:srcRect l="6676" t="25975" r="5324" b="19012"/>
          <a:stretch/>
        </p:blipFill>
        <p:spPr>
          <a:xfrm flipH="1">
            <a:off x="1174464" y="3429000"/>
            <a:ext cx="4378960" cy="2056785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A0C7A96C-9B4A-4EFF-A62D-714161C9A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8" b="98995" l="4348" r="94410">
                        <a14:foregroundMark x1="33540" y1="6533" x2="49689" y2="18090"/>
                        <a14:foregroundMark x1="27950" y1="1508" x2="36646" y2="4020"/>
                        <a14:foregroundMark x1="93168" y1="49749" x2="95031" y2="67337"/>
                        <a14:foregroundMark x1="4348" y1="50754" x2="4348" y2="61809"/>
                        <a14:foregroundMark x1="33540" y1="92462" x2="54037" y2="92965"/>
                        <a14:foregroundMark x1="37267" y1="98995" x2="51553" y2="9899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13421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BBE83DAE-61CD-4E4F-9B08-B25B30447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8" b="98995" l="4348" r="94410">
                        <a14:foregroundMark x1="33540" y1="6533" x2="49689" y2="18090"/>
                        <a14:foregroundMark x1="27950" y1="1508" x2="36646" y2="4020"/>
                        <a14:foregroundMark x1="93168" y1="49749" x2="95031" y2="67337"/>
                        <a14:foregroundMark x1="4348" y1="50754" x2="4348" y2="61809"/>
                        <a14:foregroundMark x1="33540" y1="92462" x2="54037" y2="92965"/>
                        <a14:foregroundMark x1="37267" y1="98995" x2="51553" y2="9899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67200" y="457200"/>
            <a:ext cx="13421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0635FD19-E66D-4CB4-BA9A-A2EB0CCE9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8" b="98995" l="4348" r="94410">
                        <a14:foregroundMark x1="33540" y1="6533" x2="49689" y2="18090"/>
                        <a14:foregroundMark x1="27950" y1="1508" x2="36646" y2="4020"/>
                        <a14:foregroundMark x1="93168" y1="49749" x2="95031" y2="67337"/>
                        <a14:foregroundMark x1="4348" y1="50754" x2="4348" y2="61809"/>
                        <a14:foregroundMark x1="33540" y1="92462" x2="54037" y2="92965"/>
                        <a14:foregroundMark x1="37267" y1="98995" x2="51553" y2="9899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43600" y="457200"/>
            <a:ext cx="13421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41046D5F-418D-4F3B-BC44-6CB5021BB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8" b="98995" l="4348" r="94410">
                        <a14:foregroundMark x1="33540" y1="6533" x2="49689" y2="18090"/>
                        <a14:foregroundMark x1="27950" y1="1508" x2="36646" y2="4020"/>
                        <a14:foregroundMark x1="93168" y1="49749" x2="95031" y2="67337"/>
                        <a14:foregroundMark x1="4348" y1="50754" x2="4348" y2="61809"/>
                        <a14:foregroundMark x1="33540" y1="92462" x2="54037" y2="92965"/>
                        <a14:foregroundMark x1="37267" y1="98995" x2="51553" y2="9899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0" y="457200"/>
            <a:ext cx="13421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7F5E198-D5C9-4D71-9D91-1F74EEEFE7C3}"/>
              </a:ext>
            </a:extLst>
          </p:cNvPr>
          <p:cNvGrpSpPr/>
          <p:nvPr/>
        </p:nvGrpSpPr>
        <p:grpSpPr>
          <a:xfrm>
            <a:off x="2690352" y="5715000"/>
            <a:ext cx="1002728" cy="871155"/>
            <a:chOff x="6248400" y="1600200"/>
            <a:chExt cx="1143000" cy="9144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3C08503-6095-420E-A604-B5CEE309B02E}"/>
                </a:ext>
              </a:extLst>
            </p:cNvPr>
            <p:cNvSpPr/>
            <p:nvPr/>
          </p:nvSpPr>
          <p:spPr>
            <a:xfrm>
              <a:off x="6248400" y="1600200"/>
              <a:ext cx="1143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9ABA2CA-0C14-4434-AB0A-495FBACCE5D0}"/>
                </a:ext>
              </a:extLst>
            </p:cNvPr>
            <p:cNvSpPr/>
            <p:nvPr/>
          </p:nvSpPr>
          <p:spPr>
            <a:xfrm>
              <a:off x="66675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8DD2E21-3D80-46D1-B895-96DB5DBA4093}"/>
              </a:ext>
            </a:extLst>
          </p:cNvPr>
          <p:cNvGrpSpPr/>
          <p:nvPr/>
        </p:nvGrpSpPr>
        <p:grpSpPr>
          <a:xfrm>
            <a:off x="9501648" y="5758245"/>
            <a:ext cx="1002728" cy="871155"/>
            <a:chOff x="6400800" y="3819938"/>
            <a:chExt cx="1143000" cy="9144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23DD118-BA16-43E7-87CD-AACDE3108AA3}"/>
                </a:ext>
              </a:extLst>
            </p:cNvPr>
            <p:cNvSpPr/>
            <p:nvPr/>
          </p:nvSpPr>
          <p:spPr>
            <a:xfrm>
              <a:off x="6400800" y="3819938"/>
              <a:ext cx="1143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A082B41-BFF1-4B03-8E11-05C1C671BEEC}"/>
                </a:ext>
              </a:extLst>
            </p:cNvPr>
            <p:cNvSpPr/>
            <p:nvPr/>
          </p:nvSpPr>
          <p:spPr>
            <a:xfrm>
              <a:off x="6591300" y="4309816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B1F47C4-EC92-4BDF-8244-63C15E3FE4D8}"/>
                </a:ext>
              </a:extLst>
            </p:cNvPr>
            <p:cNvSpPr/>
            <p:nvPr/>
          </p:nvSpPr>
          <p:spPr>
            <a:xfrm>
              <a:off x="7086600" y="4321532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2F6D7B2-E4FA-43E0-87DA-7846A1550956}"/>
                </a:ext>
              </a:extLst>
            </p:cNvPr>
            <p:cNvSpPr/>
            <p:nvPr/>
          </p:nvSpPr>
          <p:spPr>
            <a:xfrm>
              <a:off x="6819900" y="3940523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570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0263 0.372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1861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28255 0.4055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24505 0.4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3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9505 0.3722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E28E4C0-E395-4C7A-8139-78A709CC10BE}"/>
              </a:ext>
            </a:extLst>
          </p:cNvPr>
          <p:cNvGrpSpPr/>
          <p:nvPr/>
        </p:nvGrpSpPr>
        <p:grpSpPr>
          <a:xfrm>
            <a:off x="9982200" y="1066800"/>
            <a:ext cx="990600" cy="820762"/>
            <a:chOff x="6533965" y="4830637"/>
            <a:chExt cx="1009835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C50427-A1A8-4DF5-97D7-B78AB3FFABD6}"/>
                </a:ext>
              </a:extLst>
            </p:cNvPr>
            <p:cNvSpPr/>
            <p:nvPr/>
          </p:nvSpPr>
          <p:spPr>
            <a:xfrm>
              <a:off x="6533965" y="4830637"/>
              <a:ext cx="1009835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9906B48-09FD-4121-9C71-D0974E0F5416}"/>
                </a:ext>
              </a:extLst>
            </p:cNvPr>
            <p:cNvSpPr/>
            <p:nvPr/>
          </p:nvSpPr>
          <p:spPr>
            <a:xfrm>
              <a:off x="6667500" y="4922472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472B8C-826D-4B48-94F9-01C12E3A9D4E}"/>
                </a:ext>
              </a:extLst>
            </p:cNvPr>
            <p:cNvSpPr/>
            <p:nvPr/>
          </p:nvSpPr>
          <p:spPr>
            <a:xfrm>
              <a:off x="7086600" y="4919868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F5D290-5790-4DE1-A6F0-1CDCBB6C07BE}"/>
                </a:ext>
              </a:extLst>
            </p:cNvPr>
            <p:cNvSpPr/>
            <p:nvPr/>
          </p:nvSpPr>
          <p:spPr>
            <a:xfrm>
              <a:off x="6667500" y="5349634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7F93B0-EDB5-4B0E-BB3E-C0E4C8D281FA}"/>
                </a:ext>
              </a:extLst>
            </p:cNvPr>
            <p:cNvSpPr/>
            <p:nvPr/>
          </p:nvSpPr>
          <p:spPr>
            <a:xfrm>
              <a:off x="7066280" y="5343716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21FA7C0-7C69-4426-925F-CAE486F10F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1667">
                        <a14:foregroundMark x1="10000" y1="47500" x2="10667" y2="46000"/>
                        <a14:foregroundMark x1="90833" y1="48667" x2="91667" y2="45167"/>
                      </a14:backgroundRemoval>
                    </a14:imgEffect>
                  </a14:imgLayer>
                </a14:imgProps>
              </a:ext>
            </a:extLst>
          </a:blip>
          <a:srcRect l="6676" t="25975" r="5324" b="19012"/>
          <a:stretch/>
        </p:blipFill>
        <p:spPr>
          <a:xfrm>
            <a:off x="7391400" y="3429000"/>
            <a:ext cx="4419600" cy="2362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8DB094-F5FD-4F9F-BAFA-BDB8A15851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1667">
                        <a14:foregroundMark x1="10000" y1="47500" x2="10667" y2="46000"/>
                        <a14:foregroundMark x1="90833" y1="48667" x2="91667" y2="45167"/>
                      </a14:backgroundRemoval>
                    </a14:imgEffect>
                  </a14:imgLayer>
                </a14:imgProps>
              </a:ext>
            </a:extLst>
          </a:blip>
          <a:srcRect l="6676" t="25975" r="5324" b="19012"/>
          <a:stretch/>
        </p:blipFill>
        <p:spPr>
          <a:xfrm flipH="1">
            <a:off x="1174464" y="3429000"/>
            <a:ext cx="4378960" cy="2056785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A0C7A96C-9B4A-4EFF-A62D-714161C9A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8" b="98995" l="4348" r="94410">
                        <a14:foregroundMark x1="33540" y1="6533" x2="49689" y2="18090"/>
                        <a14:foregroundMark x1="27950" y1="1508" x2="36646" y2="4020"/>
                        <a14:foregroundMark x1="93168" y1="49749" x2="95031" y2="67337"/>
                        <a14:foregroundMark x1="4348" y1="50754" x2="4348" y2="61809"/>
                        <a14:foregroundMark x1="33540" y1="92462" x2="54037" y2="92965"/>
                        <a14:foregroundMark x1="37267" y1="98995" x2="51553" y2="9899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19400" y="3033558"/>
            <a:ext cx="13421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BBE83DAE-61CD-4E4F-9B08-B25B30447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8" b="98995" l="4348" r="94410">
                        <a14:foregroundMark x1="33540" y1="6533" x2="49689" y2="18090"/>
                        <a14:foregroundMark x1="27950" y1="1508" x2="36646" y2="4020"/>
                        <a14:foregroundMark x1="93168" y1="49749" x2="95031" y2="67337"/>
                        <a14:foregroundMark x1="4348" y1="50754" x2="4348" y2="61809"/>
                        <a14:foregroundMark x1="33540" y1="92462" x2="54037" y2="92965"/>
                        <a14:foregroundMark x1="37267" y1="98995" x2="51553" y2="9899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29344" y="3238932"/>
            <a:ext cx="13421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0635FD19-E66D-4CB4-BA9A-A2EB0CCE9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8" b="98995" l="4348" r="94410">
                        <a14:foregroundMark x1="33540" y1="6533" x2="49689" y2="18090"/>
                        <a14:foregroundMark x1="27950" y1="1508" x2="36646" y2="4020"/>
                        <a14:foregroundMark x1="93168" y1="49749" x2="95031" y2="67337"/>
                        <a14:foregroundMark x1="4348" y1="50754" x2="4348" y2="61809"/>
                        <a14:foregroundMark x1="33540" y1="92462" x2="54037" y2="92965"/>
                        <a14:foregroundMark x1="37267" y1="98995" x2="51553" y2="9899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132318" y="2979052"/>
            <a:ext cx="13421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41046D5F-418D-4F3B-BC44-6CB5021BB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8" b="98995" l="4348" r="94410">
                        <a14:foregroundMark x1="33540" y1="6533" x2="49689" y2="18090"/>
                        <a14:foregroundMark x1="27950" y1="1508" x2="36646" y2="4020"/>
                        <a14:foregroundMark x1="93168" y1="49749" x2="95031" y2="67337"/>
                        <a14:foregroundMark x1="4348" y1="50754" x2="4348" y2="61809"/>
                        <a14:foregroundMark x1="33540" y1="92462" x2="54037" y2="92965"/>
                        <a14:foregroundMark x1="37267" y1="98995" x2="51553" y2="9899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056370" y="3539058"/>
            <a:ext cx="13421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7F5E198-D5C9-4D71-9D91-1F74EEEFE7C3}"/>
              </a:ext>
            </a:extLst>
          </p:cNvPr>
          <p:cNvGrpSpPr/>
          <p:nvPr/>
        </p:nvGrpSpPr>
        <p:grpSpPr>
          <a:xfrm>
            <a:off x="2690352" y="5715000"/>
            <a:ext cx="1002728" cy="871155"/>
            <a:chOff x="6248400" y="1600200"/>
            <a:chExt cx="1143000" cy="9144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3C08503-6095-420E-A604-B5CEE309B02E}"/>
                </a:ext>
              </a:extLst>
            </p:cNvPr>
            <p:cNvSpPr/>
            <p:nvPr/>
          </p:nvSpPr>
          <p:spPr>
            <a:xfrm>
              <a:off x="6248400" y="1600200"/>
              <a:ext cx="1143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9ABA2CA-0C14-4434-AB0A-495FBACCE5D0}"/>
                </a:ext>
              </a:extLst>
            </p:cNvPr>
            <p:cNvSpPr/>
            <p:nvPr/>
          </p:nvSpPr>
          <p:spPr>
            <a:xfrm>
              <a:off x="66675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8DD2E21-3D80-46D1-B895-96DB5DBA4093}"/>
              </a:ext>
            </a:extLst>
          </p:cNvPr>
          <p:cNvGrpSpPr/>
          <p:nvPr/>
        </p:nvGrpSpPr>
        <p:grpSpPr>
          <a:xfrm>
            <a:off x="9501648" y="5758245"/>
            <a:ext cx="1002728" cy="871155"/>
            <a:chOff x="6400800" y="3819938"/>
            <a:chExt cx="1143000" cy="9144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23DD118-BA16-43E7-87CD-AACDE3108AA3}"/>
                </a:ext>
              </a:extLst>
            </p:cNvPr>
            <p:cNvSpPr/>
            <p:nvPr/>
          </p:nvSpPr>
          <p:spPr>
            <a:xfrm>
              <a:off x="6400800" y="3819938"/>
              <a:ext cx="1143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A082B41-BFF1-4B03-8E11-05C1C671BEEC}"/>
                </a:ext>
              </a:extLst>
            </p:cNvPr>
            <p:cNvSpPr/>
            <p:nvPr/>
          </p:nvSpPr>
          <p:spPr>
            <a:xfrm>
              <a:off x="6591300" y="4309816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B1F47C4-EC92-4BDF-8244-63C15E3FE4D8}"/>
                </a:ext>
              </a:extLst>
            </p:cNvPr>
            <p:cNvSpPr/>
            <p:nvPr/>
          </p:nvSpPr>
          <p:spPr>
            <a:xfrm>
              <a:off x="7086600" y="4321532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2F6D7B2-E4FA-43E0-87DA-7846A1550956}"/>
                </a:ext>
              </a:extLst>
            </p:cNvPr>
            <p:cNvSpPr/>
            <p:nvPr/>
          </p:nvSpPr>
          <p:spPr>
            <a:xfrm>
              <a:off x="6819900" y="3940523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028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00495 -0.3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85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26589 -0.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4" y="-20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22904 -0.44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17982 -0.362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7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E28E4C0-E395-4C7A-8139-78A709CC10BE}"/>
              </a:ext>
            </a:extLst>
          </p:cNvPr>
          <p:cNvGrpSpPr/>
          <p:nvPr/>
        </p:nvGrpSpPr>
        <p:grpSpPr>
          <a:xfrm>
            <a:off x="9982200" y="1066800"/>
            <a:ext cx="990600" cy="820762"/>
            <a:chOff x="6533965" y="4830637"/>
            <a:chExt cx="1009835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C50427-A1A8-4DF5-97D7-B78AB3FFABD6}"/>
                </a:ext>
              </a:extLst>
            </p:cNvPr>
            <p:cNvSpPr/>
            <p:nvPr/>
          </p:nvSpPr>
          <p:spPr>
            <a:xfrm>
              <a:off x="6533965" y="4830637"/>
              <a:ext cx="1009835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9906B48-09FD-4121-9C71-D0974E0F5416}"/>
                </a:ext>
              </a:extLst>
            </p:cNvPr>
            <p:cNvSpPr/>
            <p:nvPr/>
          </p:nvSpPr>
          <p:spPr>
            <a:xfrm>
              <a:off x="6667500" y="4922472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472B8C-826D-4B48-94F9-01C12E3A9D4E}"/>
                </a:ext>
              </a:extLst>
            </p:cNvPr>
            <p:cNvSpPr/>
            <p:nvPr/>
          </p:nvSpPr>
          <p:spPr>
            <a:xfrm>
              <a:off x="7086600" y="4919868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F5D290-5790-4DE1-A6F0-1CDCBB6C07BE}"/>
                </a:ext>
              </a:extLst>
            </p:cNvPr>
            <p:cNvSpPr/>
            <p:nvPr/>
          </p:nvSpPr>
          <p:spPr>
            <a:xfrm>
              <a:off x="6667500" y="5349634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7F93B0-EDB5-4B0E-BB3E-C0E4C8D281FA}"/>
                </a:ext>
              </a:extLst>
            </p:cNvPr>
            <p:cNvSpPr/>
            <p:nvPr/>
          </p:nvSpPr>
          <p:spPr>
            <a:xfrm>
              <a:off x="7066280" y="5343716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21FA7C0-7C69-4426-925F-CAE486F10F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1667">
                        <a14:foregroundMark x1="10000" y1="47500" x2="10667" y2="46000"/>
                        <a14:foregroundMark x1="90833" y1="48667" x2="91667" y2="45167"/>
                      </a14:backgroundRemoval>
                    </a14:imgEffect>
                  </a14:imgLayer>
                </a14:imgProps>
              </a:ext>
            </a:extLst>
          </a:blip>
          <a:srcRect l="6676" t="25975" r="5324" b="19012"/>
          <a:stretch/>
        </p:blipFill>
        <p:spPr>
          <a:xfrm>
            <a:off x="7275544" y="3346569"/>
            <a:ext cx="4419600" cy="2362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8DB094-F5FD-4F9F-BAFA-BDB8A15851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1667">
                        <a14:foregroundMark x1="10000" y1="47500" x2="10667" y2="46000"/>
                        <a14:foregroundMark x1="90833" y1="48667" x2="91667" y2="45167"/>
                      </a14:backgroundRemoval>
                    </a14:imgEffect>
                  </a14:imgLayer>
                </a14:imgProps>
              </a:ext>
            </a:extLst>
          </a:blip>
          <a:srcRect l="6676" t="25975" r="5324" b="19012"/>
          <a:stretch/>
        </p:blipFill>
        <p:spPr>
          <a:xfrm flipH="1">
            <a:off x="1174464" y="3429000"/>
            <a:ext cx="4378960" cy="2056785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A0C7A96C-9B4A-4EFF-A62D-714161C9A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8" b="98995" l="4348" r="94410">
                        <a14:foregroundMark x1="33540" y1="6533" x2="49689" y2="18090"/>
                        <a14:foregroundMark x1="27950" y1="1508" x2="36646" y2="4020"/>
                        <a14:foregroundMark x1="93168" y1="49749" x2="95031" y2="67337"/>
                        <a14:foregroundMark x1="4348" y1="50754" x2="4348" y2="61809"/>
                        <a14:foregroundMark x1="33540" y1="92462" x2="54037" y2="92965"/>
                        <a14:foregroundMark x1="37267" y1="98995" x2="51553" y2="9899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13421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BBE83DAE-61CD-4E4F-9B08-B25B30447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8" b="98995" l="4348" r="94410">
                        <a14:foregroundMark x1="33540" y1="6533" x2="49689" y2="18090"/>
                        <a14:foregroundMark x1="27950" y1="1508" x2="36646" y2="4020"/>
                        <a14:foregroundMark x1="93168" y1="49749" x2="95031" y2="67337"/>
                        <a14:foregroundMark x1="4348" y1="50754" x2="4348" y2="61809"/>
                        <a14:foregroundMark x1="33540" y1="92462" x2="54037" y2="92965"/>
                        <a14:foregroundMark x1="37267" y1="98995" x2="51553" y2="9899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67200" y="457200"/>
            <a:ext cx="13421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0635FD19-E66D-4CB4-BA9A-A2EB0CCE9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8" b="98995" l="4348" r="94410">
                        <a14:foregroundMark x1="33540" y1="6533" x2="49689" y2="18090"/>
                        <a14:foregroundMark x1="27950" y1="1508" x2="36646" y2="4020"/>
                        <a14:foregroundMark x1="93168" y1="49749" x2="95031" y2="67337"/>
                        <a14:foregroundMark x1="4348" y1="50754" x2="4348" y2="61809"/>
                        <a14:foregroundMark x1="33540" y1="92462" x2="54037" y2="92965"/>
                        <a14:foregroundMark x1="37267" y1="98995" x2="51553" y2="9899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43600" y="457200"/>
            <a:ext cx="13421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41046D5F-418D-4F3B-BC44-6CB5021BB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8" b="98995" l="4348" r="94410">
                        <a14:foregroundMark x1="33540" y1="6533" x2="49689" y2="18090"/>
                        <a14:foregroundMark x1="27950" y1="1508" x2="36646" y2="4020"/>
                        <a14:foregroundMark x1="93168" y1="49749" x2="95031" y2="67337"/>
                        <a14:foregroundMark x1="4348" y1="50754" x2="4348" y2="61809"/>
                        <a14:foregroundMark x1="33540" y1="92462" x2="54037" y2="92965"/>
                        <a14:foregroundMark x1="37267" y1="98995" x2="51553" y2="9899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0" y="457200"/>
            <a:ext cx="13421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78ADA7A-F44B-4E77-B1A3-E18189CCF6B9}"/>
              </a:ext>
            </a:extLst>
          </p:cNvPr>
          <p:cNvGrpSpPr/>
          <p:nvPr/>
        </p:nvGrpSpPr>
        <p:grpSpPr>
          <a:xfrm>
            <a:off x="2590800" y="5708769"/>
            <a:ext cx="1143000" cy="914400"/>
            <a:chOff x="6400800" y="2763299"/>
            <a:chExt cx="1143000" cy="9144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A898776-3CFE-4DEC-8E33-31A47B7FC55C}"/>
                </a:ext>
              </a:extLst>
            </p:cNvPr>
            <p:cNvSpPr/>
            <p:nvPr/>
          </p:nvSpPr>
          <p:spPr>
            <a:xfrm>
              <a:off x="6400800" y="2763299"/>
              <a:ext cx="1143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44CA44A-022C-4E01-8E1D-E0B89C0615AA}"/>
                </a:ext>
              </a:extLst>
            </p:cNvPr>
            <p:cNvSpPr/>
            <p:nvPr/>
          </p:nvSpPr>
          <p:spPr>
            <a:xfrm>
              <a:off x="6667500" y="3085989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2E93AAA-27BE-40F6-85F9-692867522691}"/>
                </a:ext>
              </a:extLst>
            </p:cNvPr>
            <p:cNvSpPr/>
            <p:nvPr/>
          </p:nvSpPr>
          <p:spPr>
            <a:xfrm>
              <a:off x="7066280" y="3085989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B42376-4AE0-4847-AB7D-403DE274BA9B}"/>
              </a:ext>
            </a:extLst>
          </p:cNvPr>
          <p:cNvGrpSpPr/>
          <p:nvPr/>
        </p:nvGrpSpPr>
        <p:grpSpPr>
          <a:xfrm>
            <a:off x="9305496" y="5703689"/>
            <a:ext cx="1143000" cy="914400"/>
            <a:chOff x="6400800" y="2763299"/>
            <a:chExt cx="1143000" cy="9144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4383896-4614-45CF-B4E7-FCD66602F595}"/>
                </a:ext>
              </a:extLst>
            </p:cNvPr>
            <p:cNvSpPr/>
            <p:nvPr/>
          </p:nvSpPr>
          <p:spPr>
            <a:xfrm>
              <a:off x="6400800" y="2763299"/>
              <a:ext cx="1143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F1AA7A8-6DEF-464F-96A3-A7D0CB9A2235}"/>
                </a:ext>
              </a:extLst>
            </p:cNvPr>
            <p:cNvSpPr/>
            <p:nvPr/>
          </p:nvSpPr>
          <p:spPr>
            <a:xfrm>
              <a:off x="6667500" y="3085989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B5CF890-5E58-4149-91B4-1BA68EF7BE00}"/>
                </a:ext>
              </a:extLst>
            </p:cNvPr>
            <p:cNvSpPr/>
            <p:nvPr/>
          </p:nvSpPr>
          <p:spPr>
            <a:xfrm>
              <a:off x="7066280" y="3085989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583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05495 0.3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180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0625 0.3944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8255 0.416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6771 0.3722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E28E4C0-E395-4C7A-8139-78A709CC10BE}"/>
              </a:ext>
            </a:extLst>
          </p:cNvPr>
          <p:cNvGrpSpPr/>
          <p:nvPr/>
        </p:nvGrpSpPr>
        <p:grpSpPr>
          <a:xfrm>
            <a:off x="9936163" y="839124"/>
            <a:ext cx="990600" cy="820762"/>
            <a:chOff x="6533965" y="4830637"/>
            <a:chExt cx="1009835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C50427-A1A8-4DF5-97D7-B78AB3FFABD6}"/>
                </a:ext>
              </a:extLst>
            </p:cNvPr>
            <p:cNvSpPr/>
            <p:nvPr/>
          </p:nvSpPr>
          <p:spPr>
            <a:xfrm>
              <a:off x="6533965" y="4830637"/>
              <a:ext cx="1009835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9906B48-09FD-4121-9C71-D0974E0F5416}"/>
                </a:ext>
              </a:extLst>
            </p:cNvPr>
            <p:cNvSpPr/>
            <p:nvPr/>
          </p:nvSpPr>
          <p:spPr>
            <a:xfrm>
              <a:off x="6667500" y="4922472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472B8C-826D-4B48-94F9-01C12E3A9D4E}"/>
                </a:ext>
              </a:extLst>
            </p:cNvPr>
            <p:cNvSpPr/>
            <p:nvPr/>
          </p:nvSpPr>
          <p:spPr>
            <a:xfrm>
              <a:off x="7086600" y="4919868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F5D290-5790-4DE1-A6F0-1CDCBB6C07BE}"/>
                </a:ext>
              </a:extLst>
            </p:cNvPr>
            <p:cNvSpPr/>
            <p:nvPr/>
          </p:nvSpPr>
          <p:spPr>
            <a:xfrm>
              <a:off x="6667500" y="5349634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7F93B0-EDB5-4B0E-BB3E-C0E4C8D281FA}"/>
                </a:ext>
              </a:extLst>
            </p:cNvPr>
            <p:cNvSpPr/>
            <p:nvPr/>
          </p:nvSpPr>
          <p:spPr>
            <a:xfrm>
              <a:off x="7066280" y="5343716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21FA7C0-7C69-4426-925F-CAE486F10F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1667">
                        <a14:foregroundMark x1="10000" y1="47500" x2="10667" y2="46000"/>
                        <a14:foregroundMark x1="90833" y1="48667" x2="91667" y2="45167"/>
                      </a14:backgroundRemoval>
                    </a14:imgEffect>
                  </a14:imgLayer>
                </a14:imgProps>
              </a:ext>
            </a:extLst>
          </a:blip>
          <a:srcRect l="6676" t="25975" r="5324" b="19012"/>
          <a:stretch/>
        </p:blipFill>
        <p:spPr>
          <a:xfrm>
            <a:off x="7391400" y="3429000"/>
            <a:ext cx="4419600" cy="2362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8DB094-F5FD-4F9F-BAFA-BDB8A15851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1667">
                        <a14:foregroundMark x1="10000" y1="47500" x2="10667" y2="46000"/>
                        <a14:foregroundMark x1="90833" y1="48667" x2="91667" y2="45167"/>
                      </a14:backgroundRemoval>
                    </a14:imgEffect>
                  </a14:imgLayer>
                </a14:imgProps>
              </a:ext>
            </a:extLst>
          </a:blip>
          <a:srcRect l="6676" t="25975" r="5324" b="19012"/>
          <a:stretch/>
        </p:blipFill>
        <p:spPr>
          <a:xfrm flipH="1">
            <a:off x="1174464" y="3429000"/>
            <a:ext cx="4378960" cy="2056785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A0C7A96C-9B4A-4EFF-A62D-714161C9A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8" b="98995" l="4348" r="94410">
                        <a14:foregroundMark x1="33540" y1="6533" x2="49689" y2="18090"/>
                        <a14:foregroundMark x1="27950" y1="1508" x2="36646" y2="4020"/>
                        <a14:foregroundMark x1="93168" y1="49749" x2="95031" y2="67337"/>
                        <a14:foregroundMark x1="4348" y1="50754" x2="4348" y2="61809"/>
                        <a14:foregroundMark x1="33540" y1="92462" x2="54037" y2="92965"/>
                        <a14:foregroundMark x1="37267" y1="98995" x2="51553" y2="9899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21840" y="2992918"/>
            <a:ext cx="13421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BBE83DAE-61CD-4E4F-9B08-B25B30447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8" b="98995" l="4348" r="94410">
                        <a14:foregroundMark x1="33540" y1="6533" x2="49689" y2="18090"/>
                        <a14:foregroundMark x1="27950" y1="1508" x2="36646" y2="4020"/>
                        <a14:foregroundMark x1="93168" y1="49749" x2="95031" y2="67337"/>
                        <a14:foregroundMark x1="4348" y1="50754" x2="4348" y2="61809"/>
                        <a14:foregroundMark x1="33540" y1="92462" x2="54037" y2="92965"/>
                        <a14:foregroundMark x1="37267" y1="98995" x2="51553" y2="9899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29084" y="3124200"/>
            <a:ext cx="13421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0635FD19-E66D-4CB4-BA9A-A2EB0CCE9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8" b="98995" l="4348" r="94410">
                        <a14:foregroundMark x1="33540" y1="6533" x2="49689" y2="18090"/>
                        <a14:foregroundMark x1="27950" y1="1508" x2="36646" y2="4020"/>
                        <a14:foregroundMark x1="93168" y1="49749" x2="95031" y2="67337"/>
                        <a14:foregroundMark x1="4348" y1="50754" x2="4348" y2="61809"/>
                        <a14:foregroundMark x1="33540" y1="92462" x2="54037" y2="92965"/>
                        <a14:foregroundMark x1="37267" y1="98995" x2="51553" y2="9899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59544" y="3387326"/>
            <a:ext cx="13421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41046D5F-418D-4F3B-BC44-6CB5021BB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8" b="98995" l="4348" r="94410">
                        <a14:foregroundMark x1="33540" y1="6533" x2="49689" y2="18090"/>
                        <a14:foregroundMark x1="27950" y1="1508" x2="36646" y2="4020"/>
                        <a14:foregroundMark x1="93168" y1="49749" x2="95031" y2="67337"/>
                        <a14:foregroundMark x1="4348" y1="50754" x2="4348" y2="61809"/>
                        <a14:foregroundMark x1="33540" y1="92462" x2="54037" y2="92965"/>
                        <a14:foregroundMark x1="37267" y1="98995" x2="51553" y2="9899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651016" y="3135487"/>
            <a:ext cx="13421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7F5E198-D5C9-4D71-9D91-1F74EEEFE7C3}"/>
              </a:ext>
            </a:extLst>
          </p:cNvPr>
          <p:cNvGrpSpPr/>
          <p:nvPr/>
        </p:nvGrpSpPr>
        <p:grpSpPr>
          <a:xfrm>
            <a:off x="2690352" y="5715000"/>
            <a:ext cx="1002728" cy="871155"/>
            <a:chOff x="6248400" y="1600200"/>
            <a:chExt cx="1143000" cy="9144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3C08503-6095-420E-A604-B5CEE309B02E}"/>
                </a:ext>
              </a:extLst>
            </p:cNvPr>
            <p:cNvSpPr/>
            <p:nvPr/>
          </p:nvSpPr>
          <p:spPr>
            <a:xfrm>
              <a:off x="6248400" y="1600200"/>
              <a:ext cx="1143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9ABA2CA-0C14-4434-AB0A-495FBACCE5D0}"/>
                </a:ext>
              </a:extLst>
            </p:cNvPr>
            <p:cNvSpPr/>
            <p:nvPr/>
          </p:nvSpPr>
          <p:spPr>
            <a:xfrm>
              <a:off x="66675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8DD2E21-3D80-46D1-B895-96DB5DBA4093}"/>
              </a:ext>
            </a:extLst>
          </p:cNvPr>
          <p:cNvGrpSpPr/>
          <p:nvPr/>
        </p:nvGrpSpPr>
        <p:grpSpPr>
          <a:xfrm>
            <a:off x="9501648" y="5758245"/>
            <a:ext cx="1002728" cy="871155"/>
            <a:chOff x="6400800" y="3819938"/>
            <a:chExt cx="1143000" cy="9144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23DD118-BA16-43E7-87CD-AACDE3108AA3}"/>
                </a:ext>
              </a:extLst>
            </p:cNvPr>
            <p:cNvSpPr/>
            <p:nvPr/>
          </p:nvSpPr>
          <p:spPr>
            <a:xfrm>
              <a:off x="6400800" y="3819938"/>
              <a:ext cx="1143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A082B41-BFF1-4B03-8E11-05C1C671BEEC}"/>
                </a:ext>
              </a:extLst>
            </p:cNvPr>
            <p:cNvSpPr/>
            <p:nvPr/>
          </p:nvSpPr>
          <p:spPr>
            <a:xfrm>
              <a:off x="6591300" y="4309816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B1F47C4-EC92-4BDF-8244-63C15E3FE4D8}"/>
                </a:ext>
              </a:extLst>
            </p:cNvPr>
            <p:cNvSpPr/>
            <p:nvPr/>
          </p:nvSpPr>
          <p:spPr>
            <a:xfrm>
              <a:off x="7086600" y="4321532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2F6D7B2-E4FA-43E0-87DA-7846A1550956}"/>
                </a:ext>
              </a:extLst>
            </p:cNvPr>
            <p:cNvSpPr/>
            <p:nvPr/>
          </p:nvSpPr>
          <p:spPr>
            <a:xfrm>
              <a:off x="6819900" y="3940523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296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03542 -0.4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20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0.04935 -0.419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-0.17396 -0.45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229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15286 -0.421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21908F9-B43D-4A1A-80A0-4628E0C7D61F}"/>
              </a:ext>
            </a:extLst>
          </p:cNvPr>
          <p:cNvGrpSpPr/>
          <p:nvPr/>
        </p:nvGrpSpPr>
        <p:grpSpPr>
          <a:xfrm>
            <a:off x="2857500" y="340360"/>
            <a:ext cx="6134100" cy="1524000"/>
            <a:chOff x="2857500" y="340360"/>
            <a:chExt cx="6134100" cy="1524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09A9F2C-C090-4C4D-B02B-462750D9593F}"/>
                </a:ext>
              </a:extLst>
            </p:cNvPr>
            <p:cNvSpPr/>
            <p:nvPr/>
          </p:nvSpPr>
          <p:spPr>
            <a:xfrm>
              <a:off x="2857500" y="340360"/>
              <a:ext cx="6134100" cy="1524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98916B95-65B1-4B62-8995-4DFC356092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08" b="98995" l="4348" r="94410">
                          <a14:foregroundMark x1="33540" y1="6533" x2="49689" y2="18090"/>
                          <a14:foregroundMark x1="27950" y1="1508" x2="36646" y2="4020"/>
                          <a14:foregroundMark x1="93168" y1="49749" x2="95031" y2="67337"/>
                          <a14:foregroundMark x1="4348" y1="50754" x2="4348" y2="61809"/>
                          <a14:foregroundMark x1="33540" y1="92462" x2="54037" y2="92965"/>
                          <a14:foregroundMark x1="37267" y1="98995" x2="51553" y2="98995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89097"/>
              <a:ext cx="867984" cy="1034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9A185A-44E8-4E61-BC17-383F40EBF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08" b="98995" l="4348" r="94410">
                          <a14:foregroundMark x1="33540" y1="6533" x2="49689" y2="18090"/>
                          <a14:foregroundMark x1="27950" y1="1508" x2="36646" y2="4020"/>
                          <a14:foregroundMark x1="93168" y1="49749" x2="95031" y2="67337"/>
                          <a14:foregroundMark x1="4348" y1="50754" x2="4348" y2="61809"/>
                          <a14:foregroundMark x1="33540" y1="92462" x2="54037" y2="92965"/>
                          <a14:foregroundMark x1="37267" y1="98995" x2="51553" y2="98995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064" y="509417"/>
              <a:ext cx="867984" cy="1034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0E0C3C3B-9B3A-4C95-9F7F-8E1712FC53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08" b="98995" l="4348" r="94410">
                          <a14:foregroundMark x1="33540" y1="6533" x2="49689" y2="18090"/>
                          <a14:foregroundMark x1="27950" y1="1508" x2="36646" y2="4020"/>
                          <a14:foregroundMark x1="93168" y1="49749" x2="95031" y2="67337"/>
                          <a14:foregroundMark x1="4348" y1="50754" x2="4348" y2="61809"/>
                          <a14:foregroundMark x1="33540" y1="92462" x2="54037" y2="92965"/>
                          <a14:foregroundMark x1="37267" y1="98995" x2="51553" y2="98995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6388" y="509416"/>
              <a:ext cx="867984" cy="1034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1D8C5A0A-A9D7-4445-91CF-E65E6DD258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08" b="98995" l="4348" r="94410">
                          <a14:foregroundMark x1="33540" y1="6533" x2="49689" y2="18090"/>
                          <a14:foregroundMark x1="27950" y1="1508" x2="36646" y2="4020"/>
                          <a14:foregroundMark x1="93168" y1="49749" x2="95031" y2="67337"/>
                          <a14:foregroundMark x1="4348" y1="50754" x2="4348" y2="61809"/>
                          <a14:foregroundMark x1="33540" y1="92462" x2="54037" y2="92965"/>
                          <a14:foregroundMark x1="37267" y1="98995" x2="51553" y2="98995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712" y="509416"/>
              <a:ext cx="867984" cy="1034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7116679-324A-4757-B5CF-5411CABC48A3}"/>
                </a:ext>
              </a:extLst>
            </p:cNvPr>
            <p:cNvGrpSpPr/>
            <p:nvPr/>
          </p:nvGrpSpPr>
          <p:grpSpPr>
            <a:xfrm>
              <a:off x="7678298" y="691979"/>
              <a:ext cx="990600" cy="820762"/>
              <a:chOff x="6533965" y="4830637"/>
              <a:chExt cx="1009835" cy="9144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E524C6D-80D3-42FB-AECC-DAB0BC1E3A32}"/>
                  </a:ext>
                </a:extLst>
              </p:cNvPr>
              <p:cNvSpPr/>
              <p:nvPr/>
            </p:nvSpPr>
            <p:spPr>
              <a:xfrm>
                <a:off x="6533965" y="4830637"/>
                <a:ext cx="1009835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521428C-B9BD-43A0-AAD2-027C4B982045}"/>
                  </a:ext>
                </a:extLst>
              </p:cNvPr>
              <p:cNvSpPr/>
              <p:nvPr/>
            </p:nvSpPr>
            <p:spPr>
              <a:xfrm>
                <a:off x="6667500" y="4922472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C9B445D-E93A-48B2-AAA2-EFB9A894FCE5}"/>
                  </a:ext>
                </a:extLst>
              </p:cNvPr>
              <p:cNvSpPr/>
              <p:nvPr/>
            </p:nvSpPr>
            <p:spPr>
              <a:xfrm>
                <a:off x="7086600" y="4919868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E72EC65-8B22-4E26-A9FA-4657EB599DA7}"/>
                  </a:ext>
                </a:extLst>
              </p:cNvPr>
              <p:cNvSpPr/>
              <p:nvPr/>
            </p:nvSpPr>
            <p:spPr>
              <a:xfrm>
                <a:off x="6667500" y="5349634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FB2BDC2-AEDC-4B0C-96D2-A4C569D04572}"/>
                  </a:ext>
                </a:extLst>
              </p:cNvPr>
              <p:cNvSpPr/>
              <p:nvPr/>
            </p:nvSpPr>
            <p:spPr>
              <a:xfrm>
                <a:off x="7066280" y="5343716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980133D-4727-4C1A-A323-65228F870A05}"/>
              </a:ext>
            </a:extLst>
          </p:cNvPr>
          <p:cNvGrpSpPr/>
          <p:nvPr/>
        </p:nvGrpSpPr>
        <p:grpSpPr>
          <a:xfrm>
            <a:off x="762000" y="3886200"/>
            <a:ext cx="4334388" cy="2133600"/>
            <a:chOff x="762000" y="3886200"/>
            <a:chExt cx="4334388" cy="21336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BFE375-8F62-4437-B094-DCB13568D601}"/>
                </a:ext>
              </a:extLst>
            </p:cNvPr>
            <p:cNvSpPr/>
            <p:nvPr/>
          </p:nvSpPr>
          <p:spPr>
            <a:xfrm>
              <a:off x="762000" y="3886200"/>
              <a:ext cx="4334388" cy="2133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8C92B7F-8F2C-4BF1-A79A-F0F3EDE84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400" y="3967525"/>
              <a:ext cx="865707" cy="10364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2A85906-01E5-4C37-AC00-C5FA769DE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2293" y="3982765"/>
              <a:ext cx="865707" cy="103641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CBFCD34-52C8-4315-B361-9C4F13703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4840" y="3962445"/>
              <a:ext cx="865707" cy="103641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5E5845C-EB3D-4867-8ECF-EF5376659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0614" y="3982765"/>
              <a:ext cx="865707" cy="1036410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717DC15-4B22-42E1-AE33-F13C7088BF68}"/>
                </a:ext>
              </a:extLst>
            </p:cNvPr>
            <p:cNvCxnSpPr>
              <a:cxnSpLocks/>
            </p:cNvCxnSpPr>
            <p:nvPr/>
          </p:nvCxnSpPr>
          <p:spPr>
            <a:xfrm>
              <a:off x="1932507" y="3886200"/>
              <a:ext cx="0" cy="2133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9EC91A4-30EB-40BC-B740-C48E0F88006F}"/>
                </a:ext>
              </a:extLst>
            </p:cNvPr>
            <p:cNvSpPr/>
            <p:nvPr/>
          </p:nvSpPr>
          <p:spPr>
            <a:xfrm>
              <a:off x="1143000" y="54102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28B08CB-0E0B-4DAC-938B-B39A54B97A83}"/>
                </a:ext>
              </a:extLst>
            </p:cNvPr>
            <p:cNvSpPr/>
            <p:nvPr/>
          </p:nvSpPr>
          <p:spPr>
            <a:xfrm>
              <a:off x="2401974" y="53721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7677D6D-8FC4-4108-BD91-28AA375100CE}"/>
                </a:ext>
              </a:extLst>
            </p:cNvPr>
            <p:cNvSpPr/>
            <p:nvPr/>
          </p:nvSpPr>
          <p:spPr>
            <a:xfrm>
              <a:off x="3323948" y="53721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46B92D9-93B4-4C9D-B6C1-8C7F46336339}"/>
                </a:ext>
              </a:extLst>
            </p:cNvPr>
            <p:cNvSpPr/>
            <p:nvPr/>
          </p:nvSpPr>
          <p:spPr>
            <a:xfrm>
              <a:off x="4291556" y="53721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C15FB5F-1A4B-4A77-AC20-A9EAF40EE96E}"/>
              </a:ext>
            </a:extLst>
          </p:cNvPr>
          <p:cNvGrpSpPr/>
          <p:nvPr/>
        </p:nvGrpSpPr>
        <p:grpSpPr>
          <a:xfrm>
            <a:off x="7095614" y="3886200"/>
            <a:ext cx="4334388" cy="2133600"/>
            <a:chOff x="7095614" y="3886200"/>
            <a:chExt cx="4334388" cy="21336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681334C-B11F-4FFB-8671-2877112309D6}"/>
                </a:ext>
              </a:extLst>
            </p:cNvPr>
            <p:cNvSpPr/>
            <p:nvPr/>
          </p:nvSpPr>
          <p:spPr>
            <a:xfrm>
              <a:off x="7095614" y="3886200"/>
              <a:ext cx="4334388" cy="2133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342B81C-D17C-4E1C-AF6D-6E49FD6C6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8014" y="3967525"/>
              <a:ext cx="865707" cy="103641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4F78597-D641-4849-8300-A37A59D07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20407" y="3952285"/>
              <a:ext cx="865707" cy="103641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790DCB0-1ED5-451A-9CFB-F57F01001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98454" y="3962445"/>
              <a:ext cx="865707" cy="103641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C4E42DB-DE96-4488-ACAD-847429FE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64228" y="3982765"/>
              <a:ext cx="865707" cy="1036410"/>
            </a:xfrm>
            <a:prstGeom prst="rect">
              <a:avLst/>
            </a:prstGeom>
          </p:spPr>
        </p:pic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DDA2257-BF94-44E7-B780-ADA41973AE24}"/>
                </a:ext>
              </a:extLst>
            </p:cNvPr>
            <p:cNvCxnSpPr>
              <a:cxnSpLocks/>
            </p:cNvCxnSpPr>
            <p:nvPr/>
          </p:nvCxnSpPr>
          <p:spPr>
            <a:xfrm>
              <a:off x="9262808" y="3886200"/>
              <a:ext cx="0" cy="2133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94761E8-ECFA-4838-A260-CDF2064A7BED}"/>
                </a:ext>
              </a:extLst>
            </p:cNvPr>
            <p:cNvSpPr/>
            <p:nvPr/>
          </p:nvSpPr>
          <p:spPr>
            <a:xfrm>
              <a:off x="7535225" y="53721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C1A2489-55CE-4CEA-A9D8-4469A85971B5}"/>
                </a:ext>
              </a:extLst>
            </p:cNvPr>
            <p:cNvSpPr/>
            <p:nvPr/>
          </p:nvSpPr>
          <p:spPr>
            <a:xfrm>
              <a:off x="8462760" y="53721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C0EA1B3-579E-4A0F-8D74-666EF75E329D}"/>
                </a:ext>
              </a:extLst>
            </p:cNvPr>
            <p:cNvSpPr/>
            <p:nvPr/>
          </p:nvSpPr>
          <p:spPr>
            <a:xfrm>
              <a:off x="9740807" y="535686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A565F2C-47EF-45CE-922D-C52E1B83BA69}"/>
                </a:ext>
              </a:extLst>
            </p:cNvPr>
            <p:cNvSpPr/>
            <p:nvPr/>
          </p:nvSpPr>
          <p:spPr>
            <a:xfrm>
              <a:off x="10625170" y="53721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A93E36F-424C-41EB-BF69-722798682302}"/>
              </a:ext>
            </a:extLst>
          </p:cNvPr>
          <p:cNvCxnSpPr>
            <a:stCxn id="2" idx="2"/>
          </p:cNvCxnSpPr>
          <p:nvPr/>
        </p:nvCxnSpPr>
        <p:spPr>
          <a:xfrm flipH="1">
            <a:off x="2929194" y="1864360"/>
            <a:ext cx="2995356" cy="19456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290B187-B14A-4F82-BF99-54C1A600E908}"/>
              </a:ext>
            </a:extLst>
          </p:cNvPr>
          <p:cNvCxnSpPr>
            <a:stCxn id="2" idx="2"/>
          </p:cNvCxnSpPr>
          <p:nvPr/>
        </p:nvCxnSpPr>
        <p:spPr>
          <a:xfrm>
            <a:off x="5924550" y="1864360"/>
            <a:ext cx="3161564" cy="19456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3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ia sẻ 53+ về hình nền powerpoint tiểu học mới nhất - cdgdbentre.edu.vn">
            <a:extLst>
              <a:ext uri="{FF2B5EF4-FFF2-40B4-BE49-F238E27FC236}">
                <a16:creationId xmlns:a16="http://schemas.microsoft.com/office/drawing/2014/main" id="{4CA147E1-65AB-4418-9EA6-7B25420F8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960935" y="2362200"/>
            <a:ext cx="7924800" cy="925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5467693" y="-8684276"/>
            <a:ext cx="23781654" cy="15479210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5467693" y="-8719710"/>
            <a:ext cx="23781654" cy="15479210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5467693" y="-8677062"/>
            <a:ext cx="23781654" cy="15479210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5467693" y="-8677062"/>
            <a:ext cx="23781654" cy="15479210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5467693" y="-8649136"/>
            <a:ext cx="23781654" cy="15479210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ình nền Powerpoint đẹp nhấ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29425"/>
          </a:xfrm>
          <a:prstGeom prst="rect">
            <a:avLst/>
          </a:prstGeom>
          <a:noFill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25975" r="6676" b="19012"/>
          <a:stretch>
            <a:fillRect/>
          </a:stretch>
        </p:blipFill>
        <p:spPr bwMode="auto">
          <a:xfrm>
            <a:off x="35169" y="5129001"/>
            <a:ext cx="4353392" cy="204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12" y="0"/>
            <a:ext cx="6186488" cy="6681764"/>
          </a:xfrm>
          <a:prstGeom prst="rect">
            <a:avLst/>
          </a:prstGeom>
        </p:spPr>
      </p:pic>
      <p:pic>
        <p:nvPicPr>
          <p:cNvPr id="11" name="T1" descr="Kết quả hình ảnh cho táo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19" y="2201335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T3" descr="Kết quả hình ảnh cho táo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01" y="336095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T4" descr="Kết quả hình ảnh cho táo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010" y="1094618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6" descr="Kết quả hình ảnh cho táo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26" y="1219200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810500" y="3905250"/>
            <a:ext cx="40957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Nhiệm vụ của các con là hái thật nhiều táo bằng cách kích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‘’’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 táo, trả lời câu hỏi để hái được thật nhiều táo nhé !</a:t>
            </a:r>
          </a:p>
        </p:txBody>
      </p:sp>
      <p:sp>
        <p:nvSpPr>
          <p:cNvPr id="26" name="7-Point Star 25"/>
          <p:cNvSpPr/>
          <p:nvPr/>
        </p:nvSpPr>
        <p:spPr>
          <a:xfrm>
            <a:off x="-57150" y="0"/>
            <a:ext cx="3752850" cy="3009900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50243" y="781675"/>
            <a:ext cx="29785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Hái Táo</a:t>
            </a:r>
          </a:p>
        </p:txBody>
      </p:sp>
      <p:sp>
        <p:nvSpPr>
          <p:cNvPr id="2" name="Rounded Rectangle 1">
            <a:hlinkClick r:id="rId12" action="ppaction://hlinksldjump"/>
          </p:cNvPr>
          <p:cNvSpPr/>
          <p:nvPr/>
        </p:nvSpPr>
        <p:spPr>
          <a:xfrm>
            <a:off x="10363200" y="249522"/>
            <a:ext cx="1752600" cy="61887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9 -0.02129 L -0.26041 0.5981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30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33542 0.700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35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38112 0.681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340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24805 0.4173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9" y="208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12192000" cy="6829425"/>
          </a:xfrm>
          <a:prstGeom prst="rect">
            <a:avLst/>
          </a:prstGeom>
          <a:noFill/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35" y="0"/>
            <a:ext cx="929736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76499" y="991475"/>
            <a:ext cx="7239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 nhóm có số lượng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4?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4350" y="1828800"/>
            <a:ext cx="11220450" cy="16764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7867650" y="3732772"/>
            <a:ext cx="4324350" cy="27632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-285750" y="3714750"/>
            <a:ext cx="4457700" cy="2686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3886200" y="3696253"/>
            <a:ext cx="4381500" cy="2799797"/>
          </a:xfrm>
          <a:prstGeom prst="rect">
            <a:avLst/>
          </a:prstGeom>
        </p:spPr>
      </p:pic>
      <p:sp>
        <p:nvSpPr>
          <p:cNvPr id="28" name="Action Button: Home 27">
            <a:hlinkClick r:id="rId7" action="ppaction://hlinksldjump" highlightClick="1"/>
          </p:cNvPr>
          <p:cNvSpPr/>
          <p:nvPr/>
        </p:nvSpPr>
        <p:spPr>
          <a:xfrm>
            <a:off x="10191750" y="6324600"/>
            <a:ext cx="1733550" cy="533400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6" descr="https://o.remove.bg/downloads/17ae4d4c-e843-4536-96d9-d116e2dbd18d/mango-png-image-5a34a914ab1192.2685303715134005967007-removebg-previe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4490">
            <a:off x="854282" y="1693873"/>
            <a:ext cx="2785264" cy="20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o.remove.bg/downloads/17ae4d4c-e843-4536-96d9-d116e2dbd18d/mango-png-image-5a34a914ab1192.2685303715134005967007-removebg-previe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4490">
            <a:off x="3004375" y="1713292"/>
            <a:ext cx="2785264" cy="20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o.remove.bg/downloads/17ae4d4c-e843-4536-96d9-d116e2dbd18d/mango-png-image-5a34a914ab1192.2685303715134005967007-removebg-previe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4490">
            <a:off x="4992623" y="1727497"/>
            <a:ext cx="2785264" cy="20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o.remove.bg/downloads/17ae4d4c-e843-4536-96d9-d116e2dbd18d/mango-png-image-5a34a914ab1192.2685303715134005967007-removebg-previe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4490">
            <a:off x="4793966" y="4022118"/>
            <a:ext cx="2785264" cy="20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222528" y="4089070"/>
            <a:ext cx="4362567" cy="2202215"/>
            <a:chOff x="-222528" y="4089070"/>
            <a:chExt cx="4362567" cy="2202215"/>
          </a:xfrm>
        </p:grpSpPr>
        <p:pic>
          <p:nvPicPr>
            <p:cNvPr id="29" name="Picture 6" descr="https://o.remove.bg/downloads/17ae4d4c-e843-4536-96d9-d116e2dbd18d/mango-png-image-5a34a914ab1192.2685303715134005967007-removebg-preview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04490">
              <a:off x="-222528" y="4089070"/>
              <a:ext cx="2785264" cy="2044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https://o.remove.bg/downloads/17ae4d4c-e843-4536-96d9-d116e2dbd18d/mango-png-image-5a34a914ab1192.2685303715134005967007-removebg-preview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04490">
              <a:off x="1354775" y="4246528"/>
              <a:ext cx="2785264" cy="2044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7553499" y="4073216"/>
            <a:ext cx="5442357" cy="2157817"/>
            <a:chOff x="7545526" y="4107101"/>
            <a:chExt cx="5442357" cy="2157817"/>
          </a:xfrm>
        </p:grpSpPr>
        <p:pic>
          <p:nvPicPr>
            <p:cNvPr id="30" name="Picture 6" descr="https://o.remove.bg/downloads/17ae4d4c-e843-4536-96d9-d116e2dbd18d/mango-png-image-5a34a914ab1192.2685303715134005967007-removebg-preview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04490">
              <a:off x="7545526" y="4107101"/>
              <a:ext cx="2785264" cy="2044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https://o.remove.bg/downloads/17ae4d4c-e843-4536-96d9-d116e2dbd18d/mango-png-image-5a34a914ab1192.2685303715134005967007-removebg-preview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04490">
              <a:off x="8862183" y="4220161"/>
              <a:ext cx="2785264" cy="2044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https://o.remove.bg/downloads/17ae4d4c-e843-4536-96d9-d116e2dbd18d/mango-png-image-5a34a914ab1192.2685303715134005967007-removebg-preview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04490">
              <a:off x="10202619" y="4156653"/>
              <a:ext cx="2785264" cy="2044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794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20899 -0.3356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16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>
            <a:extLst>
              <a:ext uri="{FF2B5EF4-FFF2-40B4-BE49-F238E27FC236}">
                <a16:creationId xmlns:a16="http://schemas.microsoft.com/office/drawing/2014/main" id="{9FA63435-B21B-4236-8112-D7F249CB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889874" y="2360840"/>
            <a:ext cx="6558926" cy="1411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5467693" y="-8684276"/>
            <a:ext cx="23781654" cy="15479210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5467693" y="-8719710"/>
            <a:ext cx="23781654" cy="15479210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5467693" y="-8677062"/>
            <a:ext cx="23781654" cy="15479210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5467693" y="-8677062"/>
            <a:ext cx="23781654" cy="15479210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5467693" y="-8649136"/>
            <a:ext cx="23781654" cy="15479210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eTapDemBeatInstrumental-V.A-2895114 (1)">
            <a:hlinkClick r:id="" action="ppaction://media"/>
            <a:extLst>
              <a:ext uri="{FF2B5EF4-FFF2-40B4-BE49-F238E27FC236}">
                <a16:creationId xmlns:a16="http://schemas.microsoft.com/office/drawing/2014/main" id="{C70A83CE-6873-42BA-8E4E-A86CE2C900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61326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3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536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2000" cy="6829425"/>
          </a:xfrm>
          <a:prstGeom prst="rect">
            <a:avLst/>
          </a:prstGeom>
          <a:noFill/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4114800" y="4286251"/>
            <a:ext cx="4210050" cy="2095498"/>
          </a:xfrm>
          <a:prstGeom prst="rect">
            <a:avLst/>
          </a:prstGeom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87820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0" y="4343401"/>
            <a:ext cx="4191000" cy="209549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866900" y="1333500"/>
            <a:ext cx="8496300" cy="10858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5800" y="2971800"/>
            <a:ext cx="5981700" cy="11811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219950" y="2990850"/>
            <a:ext cx="4210050" cy="12001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35879" y="2419350"/>
            <a:ext cx="1160421" cy="457200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075530" y="2514600"/>
            <a:ext cx="1029870" cy="457200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8096250" y="4210051"/>
            <a:ext cx="4095750" cy="213359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933700" y="571500"/>
            <a:ext cx="5961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 hãy chọn phương án đúng</a:t>
            </a:r>
          </a:p>
        </p:txBody>
      </p:sp>
      <p:sp>
        <p:nvSpPr>
          <p:cNvPr id="39" name="Action Button: Home 38">
            <a:hlinkClick r:id="rId8" action="ppaction://hlinksldjump" highlightClick="1"/>
          </p:cNvPr>
          <p:cNvSpPr/>
          <p:nvPr/>
        </p:nvSpPr>
        <p:spPr>
          <a:xfrm>
            <a:off x="10058400" y="6229350"/>
            <a:ext cx="1733550" cy="628650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6" descr="https://o.remove.bg/downloads/8e692aea-ecb7-487c-aa5c-839f7a9f5272/buoi-removebg-previ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30" y="819378"/>
            <a:ext cx="1978006" cy="19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ttps://o.remove.bg/downloads/8e692aea-ecb7-487c-aa5c-839f7a9f5272/buoi-removebg-previ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99" y="850580"/>
            <a:ext cx="1978006" cy="19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s://o.remove.bg/downloads/8e692aea-ecb7-487c-aa5c-839f7a9f5272/buoi-removebg-previ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126" y="789635"/>
            <a:ext cx="1978006" cy="19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s://o.remove.bg/downloads/8e692aea-ecb7-487c-aa5c-839f7a9f5272/buoi-removebg-previ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44" y="837129"/>
            <a:ext cx="1978006" cy="19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s://o.remove.bg/downloads/8e692aea-ecb7-487c-aa5c-839f7a9f5272/buoi-removebg-previ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48" y="2549769"/>
            <a:ext cx="1978006" cy="19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s://o.remove.bg/downloads/8e692aea-ecb7-487c-aa5c-839f7a9f5272/buoi-removebg-previ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034" y="2595328"/>
            <a:ext cx="1978006" cy="19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96664" y="4435550"/>
            <a:ext cx="3352062" cy="2003349"/>
            <a:chOff x="696664" y="4435550"/>
            <a:chExt cx="3352062" cy="2003349"/>
          </a:xfrm>
        </p:grpSpPr>
        <p:pic>
          <p:nvPicPr>
            <p:cNvPr id="43" name="Picture 6" descr="https://o.remove.bg/downloads/8e692aea-ecb7-487c-aa5c-839f7a9f5272/buoi-removebg-preview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664" y="4460893"/>
              <a:ext cx="1978006" cy="197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6" descr="https://o.remove.bg/downloads/8e692aea-ecb7-487c-aa5c-839f7a9f5272/buoi-removebg-preview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720" y="4435550"/>
              <a:ext cx="1978006" cy="197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151455" y="4343401"/>
            <a:ext cx="4250840" cy="2000248"/>
            <a:chOff x="4237180" y="4343401"/>
            <a:chExt cx="4250840" cy="2000248"/>
          </a:xfrm>
        </p:grpSpPr>
        <p:pic>
          <p:nvPicPr>
            <p:cNvPr id="46" name="Picture 6" descr="https://o.remove.bg/downloads/8e692aea-ecb7-487c-aa5c-839f7a9f5272/buoi-removebg-preview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180" y="4356589"/>
              <a:ext cx="1978006" cy="197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6" descr="https://o.remove.bg/downloads/8e692aea-ecb7-487c-aa5c-839f7a9f5272/buoi-removebg-preview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3697" y="4365643"/>
              <a:ext cx="1978006" cy="197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6" descr="https://o.remove.bg/downloads/8e692aea-ecb7-487c-aa5c-839f7a9f5272/buoi-removebg-preview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014" y="4343401"/>
              <a:ext cx="1978006" cy="197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6" descr="https://o.remove.bg/downloads/8e692aea-ecb7-487c-aa5c-839f7a9f5272/buoi-removebg-previ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837" y="4305300"/>
            <a:ext cx="1978006" cy="19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05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55912 -0.2761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6" y="-13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5"/>
            <a:ext cx="12192000" cy="6829425"/>
          </a:xfrm>
          <a:prstGeom prst="rect">
            <a:avLst/>
          </a:prstGeom>
          <a:noFill/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8991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495300" y="1352550"/>
            <a:ext cx="6629400" cy="139065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7562850" y="1352550"/>
            <a:ext cx="3581400" cy="14097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371600" y="3733800"/>
            <a:ext cx="3927021" cy="1465600"/>
            <a:chOff x="1371600" y="3733800"/>
            <a:chExt cx="3927021" cy="1465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371600" y="3733800"/>
              <a:ext cx="3927021" cy="140969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857500" y="3752850"/>
              <a:ext cx="7715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8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10350" y="3657600"/>
            <a:ext cx="3927021" cy="1485899"/>
            <a:chOff x="6610350" y="3657600"/>
            <a:chExt cx="3927021" cy="148589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610350" y="3733800"/>
              <a:ext cx="3927021" cy="140969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382000" y="3657600"/>
              <a:ext cx="18473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8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76350" y="5059740"/>
            <a:ext cx="3927021" cy="1569660"/>
            <a:chOff x="1276350" y="5059740"/>
            <a:chExt cx="3927021" cy="156966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276350" y="5219700"/>
              <a:ext cx="3927021" cy="140969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952750" y="5059740"/>
              <a:ext cx="18473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67500" y="5143500"/>
            <a:ext cx="3927021" cy="1484650"/>
            <a:chOff x="6667500" y="5143500"/>
            <a:chExt cx="3927021" cy="148465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667500" y="5143500"/>
              <a:ext cx="3927021" cy="140969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362950" y="5181600"/>
              <a:ext cx="18473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8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895600" y="590550"/>
            <a:ext cx="6628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Gộp 2 nhóm có số lượng là mấy?</a:t>
            </a:r>
          </a:p>
        </p:txBody>
      </p:sp>
      <p:sp>
        <p:nvSpPr>
          <p:cNvPr id="29" name="Action Button: Home 28">
            <a:hlinkClick r:id="rId7" action="ppaction://hlinksldjump" highlightClick="1"/>
          </p:cNvPr>
          <p:cNvSpPr/>
          <p:nvPr/>
        </p:nvSpPr>
        <p:spPr>
          <a:xfrm>
            <a:off x="10229850" y="6082284"/>
            <a:ext cx="1733550" cy="680466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 tiếp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763610" y="3914136"/>
            <a:ext cx="1143000" cy="1065550"/>
            <a:chOff x="2763610" y="3914136"/>
            <a:chExt cx="1143000" cy="1065550"/>
          </a:xfrm>
        </p:grpSpPr>
        <p:sp>
          <p:nvSpPr>
            <p:cNvPr id="2" name="Rectangle 1"/>
            <p:cNvSpPr/>
            <p:nvPr/>
          </p:nvSpPr>
          <p:spPr>
            <a:xfrm>
              <a:off x="2763610" y="3914136"/>
              <a:ext cx="1143000" cy="10655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11093" y="4232330"/>
              <a:ext cx="388559" cy="38855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19481" y="3936780"/>
            <a:ext cx="1143000" cy="1065550"/>
            <a:chOff x="8219481" y="3936780"/>
            <a:chExt cx="1143000" cy="1065550"/>
          </a:xfrm>
        </p:grpSpPr>
        <p:sp>
          <p:nvSpPr>
            <p:cNvPr id="38" name="Rectangle 37"/>
            <p:cNvSpPr/>
            <p:nvPr/>
          </p:nvSpPr>
          <p:spPr>
            <a:xfrm>
              <a:off x="8219481" y="3936780"/>
              <a:ext cx="1143000" cy="10655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307847" y="4324186"/>
              <a:ext cx="388559" cy="38855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858925" y="4324185"/>
              <a:ext cx="388559" cy="38855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231204" y="5389702"/>
            <a:ext cx="1143000" cy="1065550"/>
            <a:chOff x="8231204" y="5389702"/>
            <a:chExt cx="1143000" cy="1065550"/>
          </a:xfrm>
        </p:grpSpPr>
        <p:sp>
          <p:nvSpPr>
            <p:cNvPr id="55" name="Rectangle 54"/>
            <p:cNvSpPr/>
            <p:nvPr/>
          </p:nvSpPr>
          <p:spPr>
            <a:xfrm>
              <a:off x="8231204" y="5389702"/>
              <a:ext cx="1143000" cy="10655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8318429" y="5474753"/>
              <a:ext cx="388559" cy="38855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8846887" y="5467882"/>
              <a:ext cx="388559" cy="38855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8860745" y="5974142"/>
              <a:ext cx="388559" cy="38855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8318429" y="5958938"/>
              <a:ext cx="388559" cy="38855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756248" y="5462645"/>
            <a:ext cx="1143000" cy="1065550"/>
            <a:chOff x="2756248" y="5462645"/>
            <a:chExt cx="1143000" cy="1065550"/>
          </a:xfrm>
        </p:grpSpPr>
        <p:sp>
          <p:nvSpPr>
            <p:cNvPr id="60" name="Rectangle 59"/>
            <p:cNvSpPr/>
            <p:nvPr/>
          </p:nvSpPr>
          <p:spPr>
            <a:xfrm>
              <a:off x="2756248" y="5462645"/>
              <a:ext cx="1143000" cy="10655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843473" y="5547696"/>
              <a:ext cx="388559" cy="38855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3371931" y="5540825"/>
              <a:ext cx="388559" cy="38855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111093" y="6031074"/>
              <a:ext cx="388559" cy="38855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8" name="Picture 2" descr="https://o.remove.bg/downloads/1b42e106-70b4-401e-aeda-65d44decb869/images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58135"/>
            <a:ext cx="957291" cy="112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s://o.remove.bg/downloads/1b42e106-70b4-401e-aeda-65d44decb869/images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104" y="1471033"/>
            <a:ext cx="957291" cy="112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s://o.remove.bg/downloads/1b42e106-70b4-401e-aeda-65d44decb869/images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226" y="1482358"/>
            <a:ext cx="957291" cy="112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s://o.remove.bg/downloads/1b42e106-70b4-401e-aeda-65d44decb869/images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58" y="1420848"/>
            <a:ext cx="957291" cy="112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47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5"/>
            <a:ext cx="12192000" cy="6829425"/>
          </a:xfrm>
          <a:prstGeom prst="rect">
            <a:avLst/>
          </a:prstGeom>
          <a:noFill/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8439149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-35169" y="4370357"/>
            <a:ext cx="4038600" cy="216967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300" y="1543050"/>
            <a:ext cx="4686300" cy="24765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229350" y="1466850"/>
            <a:ext cx="3524250" cy="12763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248400" y="2933700"/>
            <a:ext cx="3467100" cy="1371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" name="Right Arrow 18"/>
          <p:cNvSpPr/>
          <p:nvPr/>
        </p:nvSpPr>
        <p:spPr>
          <a:xfrm rot="988379">
            <a:off x="5082001" y="2920937"/>
            <a:ext cx="1425180" cy="40965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0816711">
            <a:off x="5133453" y="2291122"/>
            <a:ext cx="1272202" cy="40343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3762375" y="4337196"/>
            <a:ext cx="4191000" cy="21696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7677150" y="4383528"/>
            <a:ext cx="4514850" cy="21696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009900" y="762000"/>
            <a:ext cx="5985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 hãy chọn đáp án đúng?</a:t>
            </a:r>
          </a:p>
        </p:txBody>
      </p:sp>
      <p:sp>
        <p:nvSpPr>
          <p:cNvPr id="38" name="Action Button: Home 37">
            <a:hlinkClick r:id="rId8" action="ppaction://hlinksldjump" highlightClick="1"/>
          </p:cNvPr>
          <p:cNvSpPr/>
          <p:nvPr/>
        </p:nvSpPr>
        <p:spPr>
          <a:xfrm>
            <a:off x="10096500" y="6312912"/>
            <a:ext cx="1733550" cy="623316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6" descr="https://o.remove.bg/downloads/5fcd74c9-3e89-49db-a5b6-b3d1ffd742d5/images__2_-removebg-preview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8" y="1933039"/>
            <a:ext cx="1399025" cy="152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s://o.remove.bg/downloads/5fcd74c9-3e89-49db-a5b6-b3d1ffd742d5/images__2_-removebg-preview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237" y="1961614"/>
            <a:ext cx="1399025" cy="152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o.remove.bg/downloads/5fcd74c9-3e89-49db-a5b6-b3d1ffd742d5/images__2_-removebg-preview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49" y="1969674"/>
            <a:ext cx="1399025" cy="152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s://o.remove.bg/downloads/5fcd74c9-3e89-49db-a5b6-b3d1ffd742d5/images__2_-removebg-preview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11" y="1969674"/>
            <a:ext cx="1399025" cy="152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s://o.remove.bg/downloads/5fcd74c9-3e89-49db-a5b6-b3d1ffd742d5/images__2_-removebg-preview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992" y="1277706"/>
            <a:ext cx="1399025" cy="152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19737" y="4693307"/>
            <a:ext cx="2496824" cy="1546043"/>
            <a:chOff x="919737" y="4693307"/>
            <a:chExt cx="2496824" cy="1546043"/>
          </a:xfrm>
        </p:grpSpPr>
        <p:pic>
          <p:nvPicPr>
            <p:cNvPr id="42" name="Picture 6" descr="https://o.remove.bg/downloads/5fcd74c9-3e89-49db-a5b6-b3d1ffd742d5/images__2_-removebg-preview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737" y="4693307"/>
              <a:ext cx="1399025" cy="1523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6" descr="https://o.remove.bg/downloads/5fcd74c9-3e89-49db-a5b6-b3d1ffd742d5/images__2_-removebg-preview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536" y="4715578"/>
              <a:ext cx="1399025" cy="1523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6" descr="https://o.remove.bg/downloads/5fcd74c9-3e89-49db-a5b6-b3d1ffd742d5/images__2_-removebg-preview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967" y="4660146"/>
            <a:ext cx="1399025" cy="152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697475" y="4651210"/>
            <a:ext cx="3423351" cy="1544360"/>
            <a:chOff x="8697475" y="4651210"/>
            <a:chExt cx="3423351" cy="1544360"/>
          </a:xfrm>
        </p:grpSpPr>
        <p:pic>
          <p:nvPicPr>
            <p:cNvPr id="45" name="Picture 6" descr="https://o.remove.bg/downloads/5fcd74c9-3e89-49db-a5b6-b3d1ffd742d5/images__2_-removebg-preview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7475" y="4651210"/>
              <a:ext cx="1399025" cy="1523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6" descr="https://o.remove.bg/downloads/5fcd74c9-3e89-49db-a5b6-b3d1ffd742d5/images__2_-removebg-preview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3744" y="4671798"/>
              <a:ext cx="1399025" cy="1523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6" descr="https://o.remove.bg/downloads/5fcd74c9-3e89-49db-a5b6-b3d1ffd742d5/images__2_-removebg-preview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1801" y="4651210"/>
              <a:ext cx="1399025" cy="1523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896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19857 -0.2685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-13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ia sẻ 53+ về hình nền powerpoint tiểu học mới nhất - cdgdbentre.edu.vn">
            <a:extLst>
              <a:ext uri="{FF2B5EF4-FFF2-40B4-BE49-F238E27FC236}">
                <a16:creationId xmlns:a16="http://schemas.microsoft.com/office/drawing/2014/main" id="{4CA147E1-65AB-4418-9EA6-7B25420F8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960935" y="2362200"/>
            <a:ext cx="7924800" cy="925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5467693" y="-8684276"/>
            <a:ext cx="23781654" cy="15479210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5467693" y="-8719710"/>
            <a:ext cx="23781654" cy="15479210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5467693" y="-8677062"/>
            <a:ext cx="23781654" cy="15479210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5467693" y="-8677062"/>
            <a:ext cx="23781654" cy="15479210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5467693" y="-8649136"/>
            <a:ext cx="23781654" cy="15479210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2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ia sẻ 53+ về hình nền powerpoint tiểu học mới nhất - cdgdbentre.edu.vn">
            <a:extLst>
              <a:ext uri="{FF2B5EF4-FFF2-40B4-BE49-F238E27FC236}">
                <a16:creationId xmlns:a16="http://schemas.microsoft.com/office/drawing/2014/main" id="{4CA147E1-65AB-4418-9EA6-7B25420F8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286000" y="2516280"/>
            <a:ext cx="7924800" cy="925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5467693" y="-8684276"/>
            <a:ext cx="23781654" cy="15479210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5467693" y="-8719710"/>
            <a:ext cx="23781654" cy="15479210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5467693" y="-8677062"/>
            <a:ext cx="23781654" cy="15479210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5467693" y="-8677062"/>
            <a:ext cx="23781654" cy="15479210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5467693" y="-8649136"/>
            <a:ext cx="23781654" cy="15479210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9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ia sẻ 53+ về hình nền powerpoint tiểu học mới nhất - cdgdbentre.edu.vn">
            <a:extLst>
              <a:ext uri="{FF2B5EF4-FFF2-40B4-BE49-F238E27FC236}">
                <a16:creationId xmlns:a16="http://schemas.microsoft.com/office/drawing/2014/main" id="{1D201C51-8E8F-4C95-86EF-08F882E85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895600" y="1447800"/>
            <a:ext cx="6705600" cy="925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8063797" y="-9894524"/>
            <a:ext cx="23781653" cy="15479210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8063797" y="-9868348"/>
            <a:ext cx="23781653" cy="15479210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8063797" y="-9894524"/>
            <a:ext cx="23781653" cy="15479210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8063797" y="-9876295"/>
            <a:ext cx="23781653" cy="15479210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063797" y="-9876295"/>
            <a:ext cx="23781653" cy="15479210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7058A-6ADE-444B-B9EF-9C65F277DA48}"/>
              </a:ext>
            </a:extLst>
          </p:cNvPr>
          <p:cNvSpPr txBox="1"/>
          <p:nvPr/>
        </p:nvSpPr>
        <p:spPr>
          <a:xfrm>
            <a:off x="1447800" y="3429000"/>
            <a:ext cx="998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</p:txBody>
      </p:sp>
    </p:spTree>
    <p:extLst>
      <p:ext uri="{BB962C8B-B14F-4D97-AF65-F5344CB8AC3E}">
        <p14:creationId xmlns:p14="http://schemas.microsoft.com/office/powerpoint/2010/main" val="39249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FBB1FB5-B774-4633-A52E-73662484F3C2}"/>
              </a:ext>
            </a:extLst>
          </p:cNvPr>
          <p:cNvGrpSpPr/>
          <p:nvPr/>
        </p:nvGrpSpPr>
        <p:grpSpPr>
          <a:xfrm>
            <a:off x="4157503" y="695185"/>
            <a:ext cx="3859306" cy="2218765"/>
            <a:chOff x="4157503" y="695185"/>
            <a:chExt cx="3859306" cy="2218765"/>
          </a:xfrm>
        </p:grpSpPr>
        <p:sp>
          <p:nvSpPr>
            <p:cNvPr id="7" name="Oval 6"/>
            <p:cNvSpPr/>
            <p:nvPr/>
          </p:nvSpPr>
          <p:spPr>
            <a:xfrm>
              <a:off x="4157503" y="695185"/>
              <a:ext cx="3859306" cy="2218765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o.remove.bg/downloads/b83628b7-41df-4de0-b2b4-1c31fb9c0353/yellow-pear-png-vector-clipart-image-5a1caa9d48d418.2320262015118281252983-removebg-preview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362" y="929251"/>
              <a:ext cx="1568721" cy="1498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s://o.remove.bg/downloads/b83628b7-41df-4de0-b2b4-1c31fb9c0353/yellow-pear-png-vector-clipart-image-5a1caa9d48d418.2320262015118281252983-removebg-preview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3303" y="868117"/>
              <a:ext cx="1568721" cy="1498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9FB2E4-FFFB-4DE1-83D2-725AF75ED3DD}"/>
              </a:ext>
            </a:extLst>
          </p:cNvPr>
          <p:cNvGrpSpPr/>
          <p:nvPr/>
        </p:nvGrpSpPr>
        <p:grpSpPr>
          <a:xfrm>
            <a:off x="0" y="494842"/>
            <a:ext cx="3859306" cy="2484699"/>
            <a:chOff x="0" y="494842"/>
            <a:chExt cx="3859306" cy="2484699"/>
          </a:xfrm>
        </p:grpSpPr>
        <p:sp>
          <p:nvSpPr>
            <p:cNvPr id="8" name="Oval 7"/>
            <p:cNvSpPr/>
            <p:nvPr/>
          </p:nvSpPr>
          <p:spPr>
            <a:xfrm>
              <a:off x="0" y="624214"/>
              <a:ext cx="3859306" cy="2218765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4" descr="https://o.remove.bg/downloads/c63d578f-ca5a-45db-b3e3-c1dc6c5e9473/unnamed-removebg-preview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81" y="494842"/>
              <a:ext cx="2027134" cy="1266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4" descr="https://o.remove.bg/downloads/c63d578f-ca5a-45db-b3e3-c1dc6c5e9473/unnamed-removebg-preview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51" y="1712582"/>
              <a:ext cx="2027134" cy="1266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s://o.remove.bg/downloads/c63d578f-ca5a-45db-b3e3-c1dc6c5e9473/unnamed-removebg-preview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609" y="1699586"/>
              <a:ext cx="2027134" cy="1266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4" descr="https://o.remove.bg/downloads/c63d578f-ca5a-45db-b3e3-c1dc6c5e9473/unnamed-removebg-preview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345" y="500648"/>
              <a:ext cx="2027134" cy="1266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022E81-0596-4C3E-A4BC-31415FA2E7D0}"/>
              </a:ext>
            </a:extLst>
          </p:cNvPr>
          <p:cNvGrpSpPr/>
          <p:nvPr/>
        </p:nvGrpSpPr>
        <p:grpSpPr>
          <a:xfrm>
            <a:off x="5091380" y="4861664"/>
            <a:ext cx="1706283" cy="1707777"/>
            <a:chOff x="5091380" y="4861664"/>
            <a:chExt cx="1706283" cy="1707777"/>
          </a:xfrm>
        </p:grpSpPr>
        <p:sp>
          <p:nvSpPr>
            <p:cNvPr id="5" name="Rectangle 4"/>
            <p:cNvSpPr/>
            <p:nvPr/>
          </p:nvSpPr>
          <p:spPr>
            <a:xfrm>
              <a:off x="5091380" y="4861664"/>
              <a:ext cx="1706283" cy="170777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282156" y="5002860"/>
              <a:ext cx="524437" cy="5244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288120" y="5809128"/>
              <a:ext cx="524437" cy="5244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142191" y="5809128"/>
              <a:ext cx="524437" cy="5244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142192" y="5031426"/>
              <a:ext cx="524437" cy="5244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Oval 50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2" name="Oval 51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3" name="Oval 52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Oval 53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" name="Oval 54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114261" y="2842979"/>
            <a:ext cx="2517913" cy="186154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FFB408-41C1-44BE-80F7-F75FF6E52EDF}"/>
              </a:ext>
            </a:extLst>
          </p:cNvPr>
          <p:cNvGrpSpPr/>
          <p:nvPr/>
        </p:nvGrpSpPr>
        <p:grpSpPr>
          <a:xfrm>
            <a:off x="7487659" y="663087"/>
            <a:ext cx="5905376" cy="2765913"/>
            <a:chOff x="7605961" y="624214"/>
            <a:chExt cx="5905376" cy="276591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34E144C-DBBD-41DF-9487-73C8D51CD9DD}"/>
                </a:ext>
              </a:extLst>
            </p:cNvPr>
            <p:cNvGrpSpPr/>
            <p:nvPr/>
          </p:nvGrpSpPr>
          <p:grpSpPr>
            <a:xfrm>
              <a:off x="8450683" y="624214"/>
              <a:ext cx="3859306" cy="2402572"/>
              <a:chOff x="8332694" y="627750"/>
              <a:chExt cx="3859306" cy="2402572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5CD39A2-842B-4637-AE1D-9991333A92C4}"/>
                  </a:ext>
                </a:extLst>
              </p:cNvPr>
              <p:cNvSpPr/>
              <p:nvPr/>
            </p:nvSpPr>
            <p:spPr>
              <a:xfrm>
                <a:off x="8332694" y="695185"/>
                <a:ext cx="3859306" cy="2218765"/>
              </a:xfrm>
              <a:prstGeom prst="ellipse">
                <a:avLst/>
              </a:prstGeom>
              <a:ln>
                <a:noFill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44" descr="https://o.remove.bg/downloads/0d5a7f8b-122d-4584-9bfa-91c52489cf5f/Quacamviendam_1_-800x600-removebg-preview.png">
                <a:extLst>
                  <a:ext uri="{FF2B5EF4-FFF2-40B4-BE49-F238E27FC236}">
                    <a16:creationId xmlns:a16="http://schemas.microsoft.com/office/drawing/2014/main" id="{B2575F1D-38A0-4043-8B24-23F927A265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1742" y="627750"/>
                <a:ext cx="3201579" cy="2402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81E505C-63AD-49D9-8641-C76C69261B09}"/>
                </a:ext>
              </a:extLst>
            </p:cNvPr>
            <p:cNvGrpSpPr/>
            <p:nvPr/>
          </p:nvGrpSpPr>
          <p:grpSpPr>
            <a:xfrm>
              <a:off x="7605961" y="868117"/>
              <a:ext cx="5905376" cy="2522010"/>
              <a:chOff x="7490538" y="560515"/>
              <a:chExt cx="5813183" cy="2445338"/>
            </a:xfrm>
          </p:grpSpPr>
          <p:pic>
            <p:nvPicPr>
              <p:cNvPr id="47" name="Picture 10" descr="https://o.remove.bg/downloads/0d5a7f8b-122d-4584-9bfa-91c52489cf5f/Quacamviendam_1_-800x600-removebg-preview.png">
                <a:extLst>
                  <a:ext uri="{FF2B5EF4-FFF2-40B4-BE49-F238E27FC236}">
                    <a16:creationId xmlns:a16="http://schemas.microsoft.com/office/drawing/2014/main" id="{9FBDE981-FB5D-4B95-AB2F-65EA9FC271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0538" y="603281"/>
                <a:ext cx="3201579" cy="2402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7" descr="https://o.remove.bg/downloads/0d5a7f8b-122d-4584-9bfa-91c52489cf5f/Quacamviendam_1_-800x600-removebg-preview.png">
                <a:extLst>
                  <a:ext uri="{FF2B5EF4-FFF2-40B4-BE49-F238E27FC236}">
                    <a16:creationId xmlns:a16="http://schemas.microsoft.com/office/drawing/2014/main" id="{6A2D8A45-BCB2-4B80-A128-35660A90C7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02142" y="560515"/>
                <a:ext cx="3201579" cy="2402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7796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1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1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72657" y="388570"/>
            <a:ext cx="5875507" cy="2986642"/>
          </a:xfrm>
          <a:prstGeom prst="ellipse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4" descr="https://o.remove.bg/downloads/c63d578f-ca5a-45db-b3e3-c1dc6c5e9473/unnamed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73" y="451793"/>
            <a:ext cx="2212326" cy="138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o.remove.bg/downloads/c63d578f-ca5a-45db-b3e3-c1dc6c5e9473/unnamed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620" y="1962905"/>
            <a:ext cx="2212326" cy="138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s://o.remove.bg/downloads/c63d578f-ca5a-45db-b3e3-c1dc6c5e9473/unnamed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894" y="1942354"/>
            <a:ext cx="2212326" cy="138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o.remove.bg/downloads/c63d578f-ca5a-45db-b3e3-c1dc6c5e9473/unnamed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03" y="472344"/>
            <a:ext cx="2212326" cy="138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5175783" y="4708364"/>
            <a:ext cx="1706283" cy="1740784"/>
            <a:chOff x="5175783" y="4708364"/>
            <a:chExt cx="1706283" cy="1740784"/>
          </a:xfrm>
        </p:grpSpPr>
        <p:sp>
          <p:nvSpPr>
            <p:cNvPr id="19" name="Rectangle 18"/>
            <p:cNvSpPr/>
            <p:nvPr/>
          </p:nvSpPr>
          <p:spPr>
            <a:xfrm>
              <a:off x="5175783" y="4708364"/>
              <a:ext cx="1706283" cy="174078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20764" y="4909194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26728" y="5715462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180799" y="5715462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180800" y="4937760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526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910F7E5-B471-4037-9B62-DC5CB8E71B45}"/>
              </a:ext>
            </a:extLst>
          </p:cNvPr>
          <p:cNvGrpSpPr/>
          <p:nvPr/>
        </p:nvGrpSpPr>
        <p:grpSpPr>
          <a:xfrm>
            <a:off x="8332694" y="839363"/>
            <a:ext cx="3859306" cy="2248617"/>
            <a:chOff x="8332694" y="839363"/>
            <a:chExt cx="3859306" cy="2248617"/>
          </a:xfrm>
        </p:grpSpPr>
        <p:sp>
          <p:nvSpPr>
            <p:cNvPr id="8" name="Oval 7"/>
            <p:cNvSpPr/>
            <p:nvPr/>
          </p:nvSpPr>
          <p:spPr>
            <a:xfrm>
              <a:off x="8332694" y="839364"/>
              <a:ext cx="3859306" cy="2218765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https://o.remove.bg/downloads/1b42e106-70b4-401e-aeda-65d44decb869/images-removebg-preview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105" y="839363"/>
              <a:ext cx="957291" cy="1122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s://o.remove.bg/downloads/1b42e106-70b4-401e-aeda-65d44decb869/images-removebg-preview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7007" y="1965653"/>
              <a:ext cx="957291" cy="1122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s://o.remove.bg/downloads/1b42e106-70b4-401e-aeda-65d44decb869/images-removebg-preview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4675" y="839363"/>
              <a:ext cx="957291" cy="1122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s://o.remove.bg/downloads/1b42e106-70b4-401e-aeda-65d44decb869/images-removebg-preview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6156" y="1935801"/>
              <a:ext cx="957291" cy="1122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EDA830D-C51C-4017-AB5F-265D02F56833}"/>
              </a:ext>
            </a:extLst>
          </p:cNvPr>
          <p:cNvGrpSpPr/>
          <p:nvPr/>
        </p:nvGrpSpPr>
        <p:grpSpPr>
          <a:xfrm>
            <a:off x="257372" y="839363"/>
            <a:ext cx="3859306" cy="2218765"/>
            <a:chOff x="181559" y="839365"/>
            <a:chExt cx="3859306" cy="2218765"/>
          </a:xfrm>
        </p:grpSpPr>
        <p:sp>
          <p:nvSpPr>
            <p:cNvPr id="5" name="Oval 4"/>
            <p:cNvSpPr/>
            <p:nvPr/>
          </p:nvSpPr>
          <p:spPr>
            <a:xfrm>
              <a:off x="181559" y="839365"/>
              <a:ext cx="3859306" cy="2218765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https://o.remove.bg/downloads/5ebe3f4b-1e48-4573-b45c-e47a78a2b1bd/Picture81.jpg-removebg-preview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544" y="1364690"/>
              <a:ext cx="1522963" cy="1142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s://o.remove.bg/downloads/5ebe3f4b-1e48-4573-b45c-e47a78a2b1bd/Picture81.jpg-removebg-preview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433" y="1384594"/>
              <a:ext cx="1522963" cy="1142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5175783" y="4708364"/>
            <a:ext cx="1706283" cy="1740784"/>
            <a:chOff x="5175783" y="4708364"/>
            <a:chExt cx="1706283" cy="1740784"/>
          </a:xfrm>
        </p:grpSpPr>
        <p:sp>
          <p:nvSpPr>
            <p:cNvPr id="19" name="Rectangle 18"/>
            <p:cNvSpPr/>
            <p:nvPr/>
          </p:nvSpPr>
          <p:spPr>
            <a:xfrm>
              <a:off x="5175783" y="4708364"/>
              <a:ext cx="1706283" cy="174078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20764" y="4909194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26728" y="5715462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180799" y="5715462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180800" y="4937760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F9B9B9-A12E-4070-BC31-1B83B5A10D71}"/>
              </a:ext>
            </a:extLst>
          </p:cNvPr>
          <p:cNvGrpSpPr/>
          <p:nvPr/>
        </p:nvGrpSpPr>
        <p:grpSpPr>
          <a:xfrm>
            <a:off x="4279880" y="515569"/>
            <a:ext cx="3859306" cy="2218765"/>
            <a:chOff x="4279880" y="515569"/>
            <a:chExt cx="3859306" cy="2218765"/>
          </a:xfrm>
        </p:grpSpPr>
        <p:sp>
          <p:nvSpPr>
            <p:cNvPr id="7" name="Oval 6"/>
            <p:cNvSpPr/>
            <p:nvPr/>
          </p:nvSpPr>
          <p:spPr>
            <a:xfrm>
              <a:off x="4279880" y="515569"/>
              <a:ext cx="3859306" cy="2218765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</a:t>
              </a:r>
            </a:p>
          </p:txBody>
        </p:sp>
        <p:pic>
          <p:nvPicPr>
            <p:cNvPr id="9" name="Picture 6" descr="https://o.remove.bg/downloads/5fcd74c9-3e89-49db-a5b6-b3d1ffd742d5/images__2_-removebg-preview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4711" y="863065"/>
              <a:ext cx="1399025" cy="1523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s://o.remove.bg/downloads/5fcd74c9-3e89-49db-a5b6-b3d1ffd742d5/images__2_-removebg-preview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455" y="821645"/>
              <a:ext cx="1399025" cy="1523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s://o.remove.bg/downloads/5fcd74c9-3e89-49db-a5b6-b3d1ffd742d5/images__2_-removebg-preview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5509" y="794751"/>
              <a:ext cx="1399025" cy="1523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9" name="Straight Arrow Connector 28"/>
          <p:cNvCxnSpPr>
            <a:cxnSpLocks/>
          </p:cNvCxnSpPr>
          <p:nvPr/>
        </p:nvCxnSpPr>
        <p:spPr>
          <a:xfrm flipH="1">
            <a:off x="6591579" y="2329100"/>
            <a:ext cx="2649600" cy="239934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2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02387" y="556535"/>
            <a:ext cx="5248836" cy="2737553"/>
          </a:xfrm>
          <a:prstGeom prst="ellipse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o.remove.bg/downloads/1b42e106-70b4-401e-aeda-65d44decb869/images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35" y="773997"/>
            <a:ext cx="1047683" cy="12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o.remove.bg/downloads/1b42e106-70b4-401e-aeda-65d44decb869/images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35" y="2056687"/>
            <a:ext cx="1047683" cy="12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o.remove.bg/downloads/1b42e106-70b4-401e-aeda-65d44decb869/images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338" y="731410"/>
            <a:ext cx="1047683" cy="12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o.remove.bg/downloads/1b42e106-70b4-401e-aeda-65d44decb869/images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985" y="2012749"/>
            <a:ext cx="1047683" cy="12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175783" y="4708364"/>
            <a:ext cx="1706283" cy="1740784"/>
            <a:chOff x="5175783" y="4708364"/>
            <a:chExt cx="1706283" cy="1740784"/>
          </a:xfrm>
        </p:grpSpPr>
        <p:sp>
          <p:nvSpPr>
            <p:cNvPr id="10" name="Rectangle 9"/>
            <p:cNvSpPr/>
            <p:nvPr/>
          </p:nvSpPr>
          <p:spPr>
            <a:xfrm>
              <a:off x="5175783" y="4708364"/>
              <a:ext cx="1706283" cy="174078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320764" y="4909194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26728" y="5715462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80799" y="5715462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180800" y="4937760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75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75783" y="4708364"/>
            <a:ext cx="1706283" cy="1740784"/>
            <a:chOff x="5175783" y="4708364"/>
            <a:chExt cx="1706283" cy="1740784"/>
          </a:xfrm>
        </p:grpSpPr>
        <p:sp>
          <p:nvSpPr>
            <p:cNvPr id="6" name="Rectangle 5"/>
            <p:cNvSpPr/>
            <p:nvPr/>
          </p:nvSpPr>
          <p:spPr>
            <a:xfrm>
              <a:off x="5175783" y="4708364"/>
              <a:ext cx="1706283" cy="174078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320764" y="4909194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326728" y="5715462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180799" y="5715462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180800" y="4937760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092CDC-773D-4D01-8480-42E696601EDE}"/>
              </a:ext>
            </a:extLst>
          </p:cNvPr>
          <p:cNvGrpSpPr/>
          <p:nvPr/>
        </p:nvGrpSpPr>
        <p:grpSpPr>
          <a:xfrm>
            <a:off x="8331577" y="893521"/>
            <a:ext cx="7973884" cy="3405404"/>
            <a:chOff x="8331577" y="893521"/>
            <a:chExt cx="7973884" cy="3405404"/>
          </a:xfrm>
        </p:grpSpPr>
        <p:sp>
          <p:nvSpPr>
            <p:cNvPr id="18" name="Oval 17"/>
            <p:cNvSpPr/>
            <p:nvPr/>
          </p:nvSpPr>
          <p:spPr>
            <a:xfrm>
              <a:off x="8331577" y="893521"/>
              <a:ext cx="3859306" cy="2218765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B84DBBB-485F-4B97-B495-6D4B85797CC0}"/>
                </a:ext>
              </a:extLst>
            </p:cNvPr>
            <p:cNvGrpSpPr/>
            <p:nvPr/>
          </p:nvGrpSpPr>
          <p:grpSpPr>
            <a:xfrm>
              <a:off x="9089228" y="920463"/>
              <a:ext cx="7216233" cy="3378462"/>
              <a:chOff x="9089228" y="920463"/>
              <a:chExt cx="7216233" cy="3378462"/>
            </a:xfrm>
          </p:grpSpPr>
          <p:pic>
            <p:nvPicPr>
              <p:cNvPr id="3076" name="Picture 4" descr="https://o.remove.bg/downloads/acb53b0a-1cf4-4867-98aa-47076818b9ff/Untitled-removebg-preview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89228" y="920463"/>
                <a:ext cx="6025224" cy="3378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https://o.remove.bg/downloads/acb53b0a-1cf4-4867-98aa-47076818b9ff/Untitled-removebg-preview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80237" y="920463"/>
                <a:ext cx="6025224" cy="3378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EA98D59-3A53-4AD4-AE49-DC7F511C94E5}"/>
              </a:ext>
            </a:extLst>
          </p:cNvPr>
          <p:cNvGrpSpPr/>
          <p:nvPr/>
        </p:nvGrpSpPr>
        <p:grpSpPr>
          <a:xfrm>
            <a:off x="4179818" y="689823"/>
            <a:ext cx="3859306" cy="2547088"/>
            <a:chOff x="4179818" y="689823"/>
            <a:chExt cx="3859306" cy="2547088"/>
          </a:xfrm>
        </p:grpSpPr>
        <p:sp>
          <p:nvSpPr>
            <p:cNvPr id="17" name="Oval 16"/>
            <p:cNvSpPr/>
            <p:nvPr/>
          </p:nvSpPr>
          <p:spPr>
            <a:xfrm>
              <a:off x="4179818" y="893521"/>
              <a:ext cx="3859306" cy="2218765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6" descr="https://o.remove.bg/downloads/17ae4d4c-e843-4536-96d9-d116e2dbd18d/mango-png-image-5a34a914ab1192.2685303715134005967007-removebg-preview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697" y="689823"/>
              <a:ext cx="1834579" cy="1346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https://o.remove.bg/downloads/17ae4d4c-e843-4536-96d9-d116e2dbd18d/mango-png-image-5a34a914ab1192.2685303715134005967007-removebg-preview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585" y="1890084"/>
              <a:ext cx="1834579" cy="1346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https://o.remove.bg/downloads/17ae4d4c-e843-4536-96d9-d116e2dbd18d/mango-png-image-5a34a914ab1192.2685303715134005967007-removebg-preview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022" y="689824"/>
              <a:ext cx="1834579" cy="1346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https://o.remove.bg/downloads/17ae4d4c-e843-4536-96d9-d116e2dbd18d/mango-png-image-5a34a914ab1192.2685303715134005967007-removebg-preview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579" y="1887023"/>
              <a:ext cx="1834579" cy="1346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A5F95E7-B0A9-4FAC-BAD3-DF37501114CC}"/>
              </a:ext>
            </a:extLst>
          </p:cNvPr>
          <p:cNvGrpSpPr/>
          <p:nvPr/>
        </p:nvGrpSpPr>
        <p:grpSpPr>
          <a:xfrm>
            <a:off x="-82167" y="839365"/>
            <a:ext cx="4257534" cy="2218765"/>
            <a:chOff x="-82167" y="839365"/>
            <a:chExt cx="4257534" cy="2218765"/>
          </a:xfrm>
        </p:grpSpPr>
        <p:sp>
          <p:nvSpPr>
            <p:cNvPr id="4" name="Oval 3"/>
            <p:cNvSpPr/>
            <p:nvPr/>
          </p:nvSpPr>
          <p:spPr>
            <a:xfrm>
              <a:off x="181559" y="839365"/>
              <a:ext cx="3859306" cy="2218765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8" name="Picture 6" descr="https://o.remove.bg/downloads/8e692aea-ecb7-487c-aa5c-839f7a9f5272/buoi-removebg-preview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2167" y="877783"/>
              <a:ext cx="1978006" cy="197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https://o.remove.bg/downloads/8e692aea-ecb7-487c-aa5c-839f7a9f5272/buoi-removebg-preview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724" y="877783"/>
              <a:ext cx="1978006" cy="197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https://o.remove.bg/downloads/8e692aea-ecb7-487c-aa5c-839f7a9f5272/buoi-removebg-preview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361" y="920463"/>
              <a:ext cx="1978006" cy="197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Oval 31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Oval 32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Oval 34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Oval 35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H="1">
            <a:off x="5618935" y="2898469"/>
            <a:ext cx="57644" cy="170948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97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207</Words>
  <Application>Microsoft Office PowerPoint</Application>
  <PresentationFormat>Widescreen</PresentationFormat>
  <Paragraphs>58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105</cp:revision>
  <dcterms:created xsi:type="dcterms:W3CDTF">2014-02-15T06:39:00Z</dcterms:created>
  <dcterms:modified xsi:type="dcterms:W3CDTF">2024-01-26T03:56:00Z</dcterms:modified>
</cp:coreProperties>
</file>