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media/audio3.wav" ContentType="audio/wav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6.wav" ContentType="audio/wav"/>
  <Override PartName="/ppt/media/audio7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media/audio8.wav" ContentType="audio/wav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media/audio9.wav" ContentType="audio/wav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92" r:id="rId3"/>
    <p:sldId id="263" r:id="rId4"/>
    <p:sldId id="264" r:id="rId5"/>
    <p:sldId id="265" r:id="rId6"/>
    <p:sldId id="269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3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3.mp3"/><Relationship Id="rId7" Type="http://schemas.openxmlformats.org/officeDocument/2006/relationships/audio" Target="../media/audio7.wav"/><Relationship Id="rId2" Type="http://schemas.microsoft.com/office/2007/relationships/media" Target="../media/media3.mp3"/><Relationship Id="rId1" Type="http://schemas.openxmlformats.org/officeDocument/2006/relationships/tags" Target="../tags/tag9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5.wav"/><Relationship Id="rId11" Type="http://schemas.openxmlformats.org/officeDocument/2006/relationships/image" Target="../media/image12.png"/><Relationship Id="rId5" Type="http://schemas.openxmlformats.org/officeDocument/2006/relationships/audio" Target="../media/audio2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13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jp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audio" Target="../media/audio5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jpg"/><Relationship Id="rId11" Type="http://schemas.openxmlformats.org/officeDocument/2006/relationships/image" Target="../media/image7.jpeg"/><Relationship Id="rId5" Type="http://schemas.openxmlformats.org/officeDocument/2006/relationships/audio" Target="../media/audio7.wav"/><Relationship Id="rId10" Type="http://schemas.openxmlformats.org/officeDocument/2006/relationships/image" Target="../media/image19.jpeg"/><Relationship Id="rId4" Type="http://schemas.openxmlformats.org/officeDocument/2006/relationships/audio" Target="../media/audio6.wav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jp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hơn 106 tải hình nền powerpoint mầm non mới nhất - thdonghoadian">
            <a:extLst>
              <a:ext uri="{FF2B5EF4-FFF2-40B4-BE49-F238E27FC236}">
                <a16:creationId xmlns:a16="http://schemas.microsoft.com/office/drawing/2014/main" id="{9A90A1A3-F638-FA91-AD17-238F440A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D7B9F6-AAE2-CD0F-7554-00214D2DF339}"/>
              </a:ext>
            </a:extLst>
          </p:cNvPr>
          <p:cNvSpPr txBox="1"/>
          <p:nvPr/>
        </p:nvSpPr>
        <p:spPr>
          <a:xfrm>
            <a:off x="3851285" y="762000"/>
            <a:ext cx="448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HUYỆN THANH TRÌ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XÃ VĨNH QUỲNH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1A934-499A-7816-E50F-6C9F2B618F7C}"/>
              </a:ext>
            </a:extLst>
          </p:cNvPr>
          <p:cNvSpPr txBox="1"/>
          <p:nvPr/>
        </p:nvSpPr>
        <p:spPr>
          <a:xfrm>
            <a:off x="3857147" y="3392501"/>
            <a:ext cx="4743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3-4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BF3F4-1DD9-AFF3-E696-E647FD3D8365}"/>
              </a:ext>
            </a:extLst>
          </p:cNvPr>
          <p:cNvSpPr txBox="1"/>
          <p:nvPr/>
        </p:nvSpPr>
        <p:spPr>
          <a:xfrm>
            <a:off x="3505200" y="2306555"/>
            <a:ext cx="5675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1" y="1408331"/>
            <a:ext cx="1477052" cy="9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9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185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2468709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62200" y="914400"/>
            <a:ext cx="57340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5943600" y="500390"/>
            <a:ext cx="2724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9010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39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41392" y="958614"/>
            <a:ext cx="57340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05" y="484497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76200" y="0"/>
            <a:ext cx="124206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2" y="3454896"/>
            <a:ext cx="2909455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367404"/>
            <a:ext cx="2771343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32" y="1524002"/>
            <a:ext cx="2180305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137250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05" y="3835257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0332" y="329626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3" y="1874745"/>
            <a:ext cx="30861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83" y="2101832"/>
            <a:ext cx="2724149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38715"/>
            <a:ext cx="2033802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332" y="329626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2" y="5061116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50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5020426" y="419268"/>
            <a:ext cx="28281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81500" y="2857500"/>
            <a:ext cx="3467099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88" y="4852973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4522998" y="1981200"/>
            <a:ext cx="3706602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 flipV="1">
            <a:off x="4503947" y="1981198"/>
            <a:ext cx="3725651" cy="3462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8194964" y="19812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>
            <a:off x="4492043" y="5486399"/>
            <a:ext cx="3737555" cy="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4503947" y="1981199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52788" y="533401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2" y="49853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3464"/>
            <a:ext cx="12192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01" y="1030228"/>
            <a:ext cx="2940843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3781928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1" y="3897655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8126136" y="1184074"/>
            <a:ext cx="2964416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2015" y="346828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1876643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1877982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1877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1888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1888003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1772015" y="5227522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3265371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131972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7646232" y="2025113"/>
            <a:ext cx="2834517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2015" y="346828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2" y="511334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15177" y="1981200"/>
            <a:ext cx="5886451" cy="9863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0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0A6F3-30BF-C2F5-7954-EDA9EBEF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2F7D74-5D70-4742-AB1C-85A0D564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7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8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53201" y="1621892"/>
            <a:ext cx="3543299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52600" y="1382812"/>
            <a:ext cx="40005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71800" y="583439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47530" y="5733845"/>
            <a:ext cx="2354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16005"/>
    </mc:Choice>
    <mc:Fallback>
      <p:transition spd="slow" advTm="16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76200" y="152400"/>
            <a:ext cx="122682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431974" y="2610004"/>
            <a:ext cx="4038600" cy="3733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6515100" y="2651582"/>
            <a:ext cx="3886200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3605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9000" y="1569105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6900" y="2474895"/>
            <a:ext cx="37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3632561" y="2100361"/>
            <a:ext cx="3682637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3627858" y="2115610"/>
            <a:ext cx="36826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7260287" y="2100361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3608205" y="5563997"/>
            <a:ext cx="365208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3637264" y="2088109"/>
            <a:ext cx="21507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2992855" y="1558667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7198596" y="1598005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7244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016802" y="533391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7685" y="5757973"/>
            <a:ext cx="2776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6660" y="3429002"/>
            <a:ext cx="3038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1600" y="2998115"/>
            <a:ext cx="2260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3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1828800"/>
            <a:ext cx="3571877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91745" y="1622803"/>
            <a:ext cx="41148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09700" y="490211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15177" y="1981200"/>
            <a:ext cx="5886451" cy="18966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</a:p>
          <a:p>
            <a:pPr algn="ctr">
              <a:lnSpc>
                <a:spcPct val="150000"/>
              </a:lnSpc>
            </a:pP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:circle/>
      </p:transition>
    </mc:Choice>
    <mc:Fallback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100000" numSld="2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2066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4467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29400" y="1143000"/>
            <a:ext cx="3495675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1175" y="343971"/>
            <a:ext cx="8629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95649" y="1143000"/>
            <a:ext cx="4943476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648200" y="457200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2" y="510540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313</Words>
  <Application>Microsoft Office PowerPoint</Application>
  <PresentationFormat>Widescreen</PresentationFormat>
  <Paragraphs>76</Paragraphs>
  <Slides>18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PowerPoint Presentation</vt:lpstr>
      <vt:lpstr>I. Dạy trẻ nhận biết hình tròn, hình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24</cp:revision>
  <dcterms:created xsi:type="dcterms:W3CDTF">2021-11-13T12:47:57Z</dcterms:created>
  <dcterms:modified xsi:type="dcterms:W3CDTF">2024-01-19T03:47:13Z</dcterms:modified>
</cp:coreProperties>
</file>