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00" r:id="rId14"/>
    <p:sldId id="301" r:id="rId15"/>
    <p:sldId id="309" r:id="rId16"/>
    <p:sldId id="302" r:id="rId17"/>
    <p:sldId id="310" r:id="rId18"/>
    <p:sldId id="304" r:id="rId19"/>
    <p:sldId id="311" r:id="rId20"/>
    <p:sldId id="305" r:id="rId21"/>
    <p:sldId id="312" r:id="rId22"/>
    <p:sldId id="306" r:id="rId23"/>
    <p:sldId id="307" r:id="rId24"/>
    <p:sldId id="308" r:id="rId25"/>
    <p:sldId id="290" r:id="rId26"/>
    <p:sldId id="291" r:id="rId27"/>
    <p:sldId id="292" r:id="rId28"/>
    <p:sldId id="293" r:id="rId29"/>
    <p:sldId id="294" r:id="rId30"/>
    <p:sldId id="313" r:id="rId31"/>
    <p:sldId id="314" r:id="rId32"/>
    <p:sldId id="31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8859"/>
    <a:srgbClr val="E0A879"/>
    <a:srgbClr val="E6BA8B"/>
    <a:srgbClr val="703B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D570C-3E65-428D-B6C5-7C69E66FDF5A}"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E6CB7-5693-4934-A2D0-82E9AEBA8845}" type="slidenum">
              <a:rPr lang="en-US" smtClean="0"/>
              <a:t>‹#›</a:t>
            </a:fld>
            <a:endParaRPr lang="en-US"/>
          </a:p>
        </p:txBody>
      </p:sp>
    </p:spTree>
    <p:extLst>
      <p:ext uri="{BB962C8B-B14F-4D97-AF65-F5344CB8AC3E}">
        <p14:creationId xmlns:p14="http://schemas.microsoft.com/office/powerpoint/2010/main" val="2952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417197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45347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168286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07140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89748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48F49B-70C7-4CFB-94B3-4B0173BE6DE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108565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8F49B-70C7-4CFB-94B3-4B0173BE6DE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1552457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8F49B-70C7-4CFB-94B3-4B0173BE6DE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215370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48F49B-70C7-4CFB-94B3-4B0173BE6DE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315612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48F49B-70C7-4CFB-94B3-4B0173BE6DE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350828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48F49B-70C7-4CFB-94B3-4B0173BE6DEA}"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104441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48F49B-70C7-4CFB-94B3-4B0173BE6DEA}"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222023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48F49B-70C7-4CFB-94B3-4B0173BE6DEA}"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366606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8F49B-70C7-4CFB-94B3-4B0173BE6DEA}"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286578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48F49B-70C7-4CFB-94B3-4B0173BE6DEA}"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882345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48F49B-70C7-4CFB-94B3-4B0173BE6DEA}"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01755-2FF0-4B17-9BD1-14625A222CE4}" type="slidenum">
              <a:rPr lang="en-US" smtClean="0"/>
              <a:t>‹#›</a:t>
            </a:fld>
            <a:endParaRPr lang="en-US"/>
          </a:p>
        </p:txBody>
      </p:sp>
    </p:spTree>
    <p:extLst>
      <p:ext uri="{BB962C8B-B14F-4D97-AF65-F5344CB8AC3E}">
        <p14:creationId xmlns:p14="http://schemas.microsoft.com/office/powerpoint/2010/main" val="148696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8F49B-70C7-4CFB-94B3-4B0173BE6DEA}"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01755-2FF0-4B17-9BD1-14625A222CE4}" type="slidenum">
              <a:rPr lang="en-US" smtClean="0"/>
              <a:t>‹#›</a:t>
            </a:fld>
            <a:endParaRPr lang="en-US"/>
          </a:p>
        </p:txBody>
      </p:sp>
    </p:spTree>
    <p:extLst>
      <p:ext uri="{BB962C8B-B14F-4D97-AF65-F5344CB8AC3E}">
        <p14:creationId xmlns:p14="http://schemas.microsoft.com/office/powerpoint/2010/main" val="271729941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12.gif"/><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8.gif"/><Relationship Id="rId7" Type="http://schemas.openxmlformats.org/officeDocument/2006/relationships/image" Target="../media/image10.gif"/><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8.gif"/><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6.jpeg"/><Relationship Id="rId7" Type="http://schemas.openxmlformats.org/officeDocument/2006/relationships/image" Target="../media/image12.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9.gif"/><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3.jpe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gif"/><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12.gif"/><Relationship Id="rId4" Type="http://schemas.openxmlformats.org/officeDocument/2006/relationships/image" Target="../media/image8.gif"/></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gif"/><Relationship Id="rId3" Type="http://schemas.openxmlformats.org/officeDocument/2006/relationships/notesSlide" Target="../notesSlides/notesSlide1.xml"/><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slideLayout" Target="../slideLayouts/slideLayout2.xml"/><Relationship Id="rId1" Type="http://schemas.openxmlformats.org/officeDocument/2006/relationships/audio" Target="file:///C:\Users\Admin\Desktop\Bich%20thi%202019\chu%20do%20con-bich\nh&#7841;c%20m&#7903;%20&#273;&#7847;u.mp3" TargetMode="External"/><Relationship Id="rId6" Type="http://schemas.openxmlformats.org/officeDocument/2006/relationships/image" Target="../media/image29.gif"/><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8.gif"/><Relationship Id="rId3" Type="http://schemas.openxmlformats.org/officeDocument/2006/relationships/image" Target="../media/image37.jpeg"/><Relationship Id="rId7" Type="http://schemas.openxmlformats.org/officeDocument/2006/relationships/image" Target="../media/image31.png"/><Relationship Id="rId12" Type="http://schemas.openxmlformats.org/officeDocument/2006/relationships/image" Target="../media/image3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0.png"/><Relationship Id="rId10" Type="http://schemas.openxmlformats.org/officeDocument/2006/relationships/image" Target="../media/image40.gif"/><Relationship Id="rId4" Type="http://schemas.openxmlformats.org/officeDocument/2006/relationships/image" Target="../media/image28.jpe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6.gif"/><Relationship Id="rId3" Type="http://schemas.openxmlformats.org/officeDocument/2006/relationships/image" Target="../media/image28.jpeg"/><Relationship Id="rId7" Type="http://schemas.openxmlformats.org/officeDocument/2006/relationships/image" Target="../media/image44.png"/><Relationship Id="rId12"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0.gif"/><Relationship Id="rId5" Type="http://schemas.openxmlformats.org/officeDocument/2006/relationships/image" Target="../media/image42.png"/><Relationship Id="rId15" Type="http://schemas.openxmlformats.org/officeDocument/2006/relationships/image" Target="../media/image35.gif"/><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18.gif"/></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9.png"/><Relationship Id="rId12" Type="http://schemas.openxmlformats.org/officeDocument/2006/relationships/image" Target="../media/image40.gif"/><Relationship Id="rId17" Type="http://schemas.openxmlformats.org/officeDocument/2006/relationships/image" Target="../media/image8.gif"/><Relationship Id="rId2" Type="http://schemas.openxmlformats.org/officeDocument/2006/relationships/notesSlide" Target="../notesSlides/notesSlide4.xml"/><Relationship Id="rId16"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png"/><Relationship Id="rId5" Type="http://schemas.openxmlformats.org/officeDocument/2006/relationships/image" Target="../media/image48.png"/><Relationship Id="rId15" Type="http://schemas.openxmlformats.org/officeDocument/2006/relationships/image" Target="../media/image18.gif"/><Relationship Id="rId10" Type="http://schemas.openxmlformats.org/officeDocument/2006/relationships/image" Target="../media/image51.png"/><Relationship Id="rId4" Type="http://schemas.openxmlformats.org/officeDocument/2006/relationships/image" Target="../media/image47.jpeg"/><Relationship Id="rId9" Type="http://schemas.openxmlformats.org/officeDocument/2006/relationships/image" Target="../media/image50.png"/><Relationship Id="rId14" Type="http://schemas.openxmlformats.org/officeDocument/2006/relationships/image" Target="../media/image46.gif"/></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gif"/><Relationship Id="rId3" Type="http://schemas.openxmlformats.org/officeDocument/2006/relationships/image" Target="../media/image37.jpeg"/><Relationship Id="rId7" Type="http://schemas.openxmlformats.org/officeDocument/2006/relationships/image" Target="../media/image52.png"/><Relationship Id="rId12" Type="http://schemas.openxmlformats.org/officeDocument/2006/relationships/image" Target="../media/image18.gif"/><Relationship Id="rId17" Type="http://schemas.openxmlformats.org/officeDocument/2006/relationships/image" Target="../media/image8.gif"/><Relationship Id="rId2" Type="http://schemas.openxmlformats.org/officeDocument/2006/relationships/notesSlide" Target="../notesSlides/notesSlide5.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6.gif"/><Relationship Id="rId5" Type="http://schemas.openxmlformats.org/officeDocument/2006/relationships/image" Target="../media/image49.png"/><Relationship Id="rId15" Type="http://schemas.openxmlformats.org/officeDocument/2006/relationships/image" Target="../media/image35.gif"/><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40.gif"/><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9.gif"/><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9.gi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3.jpe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gif"/><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676400" y="366713"/>
            <a:ext cx="845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a:solidFill>
                  <a:srgbClr val="000000"/>
                </a:solidFill>
                <a:latin typeface="Times New Roman" panose="02020603050405020304" pitchFamily="18" charset="0"/>
                <a:cs typeface="Times New Roman" panose="02020603050405020304" pitchFamily="18" charset="0"/>
              </a:rPr>
              <a:t>UBND HUYỆN THANH TRÌ</a:t>
            </a:r>
          </a:p>
          <a:p>
            <a:pPr algn="ctr">
              <a:spcBef>
                <a:spcPct val="0"/>
              </a:spcBef>
              <a:buFontTx/>
              <a:buNone/>
            </a:pPr>
            <a:r>
              <a:rPr lang="vi-VN" altLang="en-US" sz="2400" b="1">
                <a:solidFill>
                  <a:srgbClr val="000000"/>
                </a:solidFill>
                <a:latin typeface="Times New Roman" panose="02020603050405020304" pitchFamily="18" charset="0"/>
                <a:cs typeface="Times New Roman" panose="02020603050405020304" pitchFamily="18" charset="0"/>
              </a:rPr>
              <a:t>T</a:t>
            </a:r>
            <a:r>
              <a:rPr lang="en-US" altLang="en-US" sz="2400" b="1">
                <a:solidFill>
                  <a:srgbClr val="000000"/>
                </a:solidFill>
                <a:latin typeface="Times New Roman" panose="02020603050405020304" pitchFamily="18" charset="0"/>
                <a:cs typeface="Times New Roman" panose="02020603050405020304" pitchFamily="18" charset="0"/>
              </a:rPr>
              <a:t>RƯỜNG MẦM NON XÃ VĨNH QUỲNH </a:t>
            </a:r>
          </a:p>
        </p:txBody>
      </p:sp>
      <p:sp>
        <p:nvSpPr>
          <p:cNvPr id="8" name="TextBox 7"/>
          <p:cNvSpPr txBox="1">
            <a:spLocks noChangeArrowheads="1"/>
          </p:cNvSpPr>
          <p:nvPr/>
        </p:nvSpPr>
        <p:spPr bwMode="auto">
          <a:xfrm>
            <a:off x="3150394" y="2597150"/>
            <a:ext cx="58912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a:solidFill>
                  <a:srgbClr val="00B050"/>
                </a:solidFill>
                <a:latin typeface="Times New Roman" panose="02020603050405020304" pitchFamily="18" charset="0"/>
                <a:cs typeface="Times New Roman" panose="02020603050405020304" pitchFamily="18" charset="0"/>
              </a:rPr>
              <a:t>LĨNH VỰC PHÁT TRIỂN NHẬN THỨC</a:t>
            </a:r>
          </a:p>
          <a:p>
            <a:pPr algn="ctr">
              <a:spcBef>
                <a:spcPct val="0"/>
              </a:spcBef>
              <a:buFontTx/>
              <a:buNone/>
            </a:pPr>
            <a:r>
              <a:rPr lang="en-US" altLang="en-US" sz="2400" b="1" dirty="0">
                <a:solidFill>
                  <a:srgbClr val="00B050"/>
                </a:solidFill>
                <a:latin typeface="Times New Roman" panose="02020603050405020304" pitchFamily="18" charset="0"/>
                <a:cs typeface="Times New Roman" panose="02020603050405020304" pitchFamily="18" charset="0"/>
              </a:rPr>
              <a:t>HOẠT ĐỘNG LÀM QUEN </a:t>
            </a:r>
            <a:r>
              <a:rPr lang="en-US" altLang="en-US" sz="2400" b="1" dirty="0" smtClean="0">
                <a:solidFill>
                  <a:srgbClr val="00B050"/>
                </a:solidFill>
                <a:latin typeface="Times New Roman" panose="02020603050405020304" pitchFamily="18" charset="0"/>
                <a:cs typeface="Times New Roman" panose="02020603050405020304" pitchFamily="18" charset="0"/>
              </a:rPr>
              <a:t>VĂN HỌC</a:t>
            </a:r>
            <a:endParaRPr lang="en-US" altLang="en-US" sz="2400" b="1" dirty="0">
              <a:solidFill>
                <a:srgbClr val="00B05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912219" y="3429000"/>
            <a:ext cx="6096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dirty="0" err="1" smtClean="0">
                <a:solidFill>
                  <a:srgbClr val="000000"/>
                </a:solidFill>
                <a:latin typeface="Times New Roman" panose="02020603050405020304" pitchFamily="18" charset="0"/>
                <a:cs typeface="Times New Roman" panose="02020603050405020304" pitchFamily="18" charset="0"/>
              </a:rPr>
              <a:t>Truyện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Nhổ</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củ</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cải</a:t>
            </a:r>
            <a:endParaRPr lang="en-US" altLang="en-US" sz="2800" dirty="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800" dirty="0" err="1">
                <a:solidFill>
                  <a:srgbClr val="000000"/>
                </a:solidFill>
                <a:latin typeface="Times New Roman" panose="02020603050405020304" pitchFamily="18" charset="0"/>
                <a:cs typeface="Times New Roman" panose="02020603050405020304" pitchFamily="18" charset="0"/>
              </a:rPr>
              <a:t>Lứa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tuổi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MGB 3-4 </a:t>
            </a:r>
            <a:r>
              <a:rPr lang="en-US" altLang="en-US" sz="2800" dirty="0" err="1" smtClean="0">
                <a:solidFill>
                  <a:srgbClr val="000000"/>
                </a:solidFill>
                <a:latin typeface="Times New Roman" panose="02020603050405020304" pitchFamily="18" charset="0"/>
                <a:cs typeface="Times New Roman" panose="02020603050405020304" pitchFamily="18" charset="0"/>
              </a:rPr>
              <a:t>tuổi</a:t>
            </a:r>
            <a:endParaRPr lang="en-US" altLang="en-US" sz="2800" dirty="0" smtClean="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en-US" sz="2800" dirty="0" err="1" smtClean="0">
                <a:solidFill>
                  <a:srgbClr val="000000"/>
                </a:solidFill>
                <a:latin typeface="Times New Roman" panose="02020603050405020304" pitchFamily="18" charset="0"/>
                <a:cs typeface="Times New Roman" panose="02020603050405020304" pitchFamily="18" charset="0"/>
              </a:rPr>
              <a:t>Giáo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viên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Nguyễn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Thị</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Thanh</a:t>
            </a:r>
            <a:r>
              <a:rPr lang="en-US" altLang="en-US" sz="2800" dirty="0" smtClean="0">
                <a:solidFill>
                  <a:srgbClr val="000000"/>
                </a:solidFill>
                <a:latin typeface="Times New Roman" panose="02020603050405020304" pitchFamily="18" charset="0"/>
                <a:cs typeface="Times New Roman" panose="02020603050405020304" pitchFamily="18" charset="0"/>
              </a:rPr>
              <a:t> Minh</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pic>
        <p:nvPicPr>
          <p:cNvPr id="6" name="Picture 5" descr="C:\Users\Administrator\Desktop\fd72a947fb710d2f5460-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27" y="1061609"/>
            <a:ext cx="1549346" cy="153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005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par>
                          <p:cTn id="8" fill="hold" nodeType="afterGroup">
                            <p:stCondLst>
                              <p:cond delay="2000"/>
                            </p:stCondLst>
                            <p:childTnLst>
                              <p:par>
                                <p:cTn id="9" presetID="42" presetClass="entr" presetSubtype="0" fill="hold" nodeType="afterEffect">
                                  <p:stCondLst>
                                    <p:cond delay="1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41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ppt_x</p:attrName>
                                        </p:attrNameLst>
                                      </p:cBhvr>
                                      <p:tavLst>
                                        <p:tav tm="0">
                                          <p:val>
                                            <p:strVal val="#ppt_x"/>
                                          </p:val>
                                        </p:tav>
                                        <p:tav tm="100000">
                                          <p:val>
                                            <p:strVal val="#ppt_x"/>
                                          </p:val>
                                        </p:tav>
                                      </p:tavLst>
                                    </p:anim>
                                    <p:anim calcmode="lin" valueType="num">
                                      <p:cBhvr>
                                        <p:cTn id="1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DSC_0150.JPG"/>
          <p:cNvPicPr>
            <a:picLocks noChangeAspect="1"/>
          </p:cNvPicPr>
          <p:nvPr/>
        </p:nvPicPr>
        <p:blipFill>
          <a:blip r:embed="rId3">
            <a:extLst>
              <a:ext uri="{28A0092B-C50C-407E-A947-70E740481C1C}">
                <a14:useLocalDpi xmlns:a14="http://schemas.microsoft.com/office/drawing/2010/main" val="0"/>
              </a:ext>
            </a:extLst>
          </a:blip>
          <a:srcRect l="55833"/>
          <a:stretch>
            <a:fillRect/>
          </a:stretch>
        </p:blipFill>
        <p:spPr bwMode="auto">
          <a:xfrm>
            <a:off x="678180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 descr="DSC_0150.JPG"/>
          <p:cNvPicPr>
            <a:picLocks noChangeAspect="1"/>
          </p:cNvPicPr>
          <p:nvPr/>
        </p:nvPicPr>
        <p:blipFill>
          <a:blip r:embed="rId4">
            <a:extLst>
              <a:ext uri="{28A0092B-C50C-407E-A947-70E740481C1C}">
                <a14:useLocalDpi xmlns:a14="http://schemas.microsoft.com/office/drawing/2010/main" val="0"/>
              </a:ext>
            </a:extLst>
          </a:blip>
          <a:srcRect l="55833"/>
          <a:stretch>
            <a:fillRect/>
          </a:stretch>
        </p:blipFill>
        <p:spPr bwMode="auto">
          <a:xfrm>
            <a:off x="6629400" y="0"/>
            <a:ext cx="5562600" cy="6858000"/>
          </a:xfrm>
          <a:prstGeom prst="rect">
            <a:avLst/>
          </a:prstGeom>
          <a:solidFill>
            <a:srgbClr val="FF33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8" name="Picture 1" descr="DSC_0150.JPG"/>
          <p:cNvPicPr>
            <a:picLocks noChangeAspect="1"/>
          </p:cNvPicPr>
          <p:nvPr/>
        </p:nvPicPr>
        <p:blipFill>
          <a:blip r:embed="rId4">
            <a:extLst>
              <a:ext uri="{28A0092B-C50C-407E-A947-70E740481C1C}">
                <a14:useLocalDpi xmlns:a14="http://schemas.microsoft.com/office/drawing/2010/main" val="0"/>
              </a:ext>
            </a:extLst>
          </a:blip>
          <a:srcRect r="47501" b="18889"/>
          <a:stretch>
            <a:fillRect/>
          </a:stretch>
        </p:blipFill>
        <p:spPr bwMode="auto">
          <a:xfrm>
            <a:off x="0" y="-3048"/>
            <a:ext cx="664448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 descr="DSC_0150.JPG"/>
          <p:cNvPicPr>
            <a:picLocks noChangeAspect="1"/>
          </p:cNvPicPr>
          <p:nvPr/>
        </p:nvPicPr>
        <p:blipFill>
          <a:blip r:embed="rId4">
            <a:extLst>
              <a:ext uri="{28A0092B-C50C-407E-A947-70E740481C1C}">
                <a14:useLocalDpi xmlns:a14="http://schemas.microsoft.com/office/drawing/2010/main" val="0"/>
              </a:ext>
            </a:extLst>
          </a:blip>
          <a:srcRect l="55000" t="85556"/>
          <a:stretch>
            <a:fillRect/>
          </a:stretch>
        </p:blipFill>
        <p:spPr bwMode="auto">
          <a:xfrm>
            <a:off x="0" y="5181600"/>
            <a:ext cx="662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lang 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718304"/>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2" descr="lang 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114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3" descr="lang 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4895850"/>
            <a:ext cx="20574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4" name="Group 14"/>
          <p:cNvGrpSpPr>
            <a:grpSpLocks/>
          </p:cNvGrpSpPr>
          <p:nvPr/>
        </p:nvGrpSpPr>
        <p:grpSpPr bwMode="auto">
          <a:xfrm rot="21448330">
            <a:off x="5486400" y="5029200"/>
            <a:ext cx="1752600" cy="1600200"/>
            <a:chOff x="1344" y="0"/>
            <a:chExt cx="1104" cy="924"/>
          </a:xfrm>
        </p:grpSpPr>
        <p:pic>
          <p:nvPicPr>
            <p:cNvPr id="11291" name="Picture 15" descr="Copy of blumen-pflanzen05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16" descr="Copy of blumen-pflanzen05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7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524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685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676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676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514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886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3886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2438400" y="1447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2590800" y="3505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3048000" y="5638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550386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467600" y="5334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1600" y="5410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29800" y="42672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010400" y="6172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315200" y="5562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520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DSC_0153.JPG"/>
          <p:cNvPicPr>
            <a:picLocks noChangeAspect="1"/>
          </p:cNvPicPr>
          <p:nvPr/>
        </p:nvPicPr>
        <p:blipFill>
          <a:blip r:embed="rId2">
            <a:extLst>
              <a:ext uri="{28A0092B-C50C-407E-A947-70E740481C1C}">
                <a14:useLocalDpi xmlns:a14="http://schemas.microsoft.com/office/drawing/2010/main" val="0"/>
              </a:ext>
            </a:extLst>
          </a:blip>
          <a:srcRect l="806" t="2" r="51666"/>
          <a:stretch>
            <a:fillRect/>
          </a:stretch>
        </p:blipFill>
        <p:spPr bwMode="auto">
          <a:xfrm>
            <a:off x="-76200" y="0"/>
            <a:ext cx="1242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432426"/>
            <a:ext cx="16764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914900"/>
            <a:ext cx="2286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810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200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124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5029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715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200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590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810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4038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3200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5181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096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447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47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67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5867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7"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49530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8"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48768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1" name="AutoShape 29"/>
          <p:cNvSpPr>
            <a:spLocks noChangeArrowheads="1"/>
          </p:cNvSpPr>
          <p:nvPr/>
        </p:nvSpPr>
        <p:spPr bwMode="auto">
          <a:xfrm rot="20578588">
            <a:off x="2743200" y="0"/>
            <a:ext cx="4724400" cy="2057400"/>
          </a:xfrm>
          <a:prstGeom prst="irregularSeal2">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Ai </a:t>
            </a:r>
            <a:r>
              <a:rPr lang="en-US" altLang="en-US" sz="2800" b="1" dirty="0" err="1" smtClean="0">
                <a:solidFill>
                  <a:srgbClr val="FF0000"/>
                </a:solidFill>
                <a:latin typeface="Times New Roman" panose="02020603050405020304" pitchFamily="18" charset="0"/>
                <a:cs typeface="Times New Roman" panose="02020603050405020304" pitchFamily="18" charset="0"/>
              </a:rPr>
              <a:t>đó</a:t>
            </a:r>
            <a:r>
              <a:rPr lang="en-US" altLang="en-US" sz="2800" b="1" dirty="0" smtClean="0">
                <a:solidFill>
                  <a:srgbClr val="FF0000"/>
                </a:solidFill>
                <a:latin typeface="Times New Roman" panose="02020603050405020304" pitchFamily="18" charset="0"/>
                <a:cs typeface="Times New Roman" panose="02020603050405020304" pitchFamily="18" charset="0"/>
              </a:rPr>
              <a:t>?</a:t>
            </a:r>
            <a:r>
              <a:rPr lang="en-US" altLang="en-US" dirty="0" smtClean="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p:txBody>
      </p:sp>
      <p:sp>
        <p:nvSpPr>
          <p:cNvPr id="146462" name="AutoShape 30"/>
          <p:cNvSpPr>
            <a:spLocks noChangeArrowheads="1"/>
          </p:cNvSpPr>
          <p:nvPr/>
        </p:nvSpPr>
        <p:spPr bwMode="auto">
          <a:xfrm rot="9592917">
            <a:off x="5753749" y="3345725"/>
            <a:ext cx="6310313" cy="2193925"/>
          </a:xfrm>
          <a:prstGeom prst="cloudCallout">
            <a:avLst>
              <a:gd name="adj1" fmla="val -20222"/>
              <a:gd name="adj2" fmla="val 85449"/>
            </a:avLst>
          </a:prstGeom>
          <a:solidFill>
            <a:srgbClr val="D0D03C"/>
          </a:solidFill>
          <a:ln w="9525">
            <a:solidFill>
              <a:schemeClr val="tx1"/>
            </a:solidFill>
            <a:round/>
            <a:headEnd/>
            <a:tailEnd/>
          </a:ln>
        </p:spPr>
        <p:txBody>
          <a:bodyPr rot="10800000"/>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vi-VN" sz="2400" b="1" dirty="0">
                <a:solidFill>
                  <a:srgbClr val="002060"/>
                </a:solidFill>
                <a:latin typeface="Times New Roman" panose="02020603050405020304" pitchFamily="18" charset="0"/>
                <a:cs typeface="Times New Roman" panose="02020603050405020304" pitchFamily="18" charset="0"/>
              </a:rPr>
              <a:t>Bác đây ! Bác là Mặt trời đây, cháu dậy đi thôi, sáng lắm rồi. Các cậu học trò cắp sách tới trường rồi đấy.</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146464" name="AutoShape 32"/>
          <p:cNvSpPr>
            <a:spLocks noChangeArrowheads="1"/>
          </p:cNvSpPr>
          <p:nvPr/>
        </p:nvSpPr>
        <p:spPr bwMode="auto">
          <a:xfrm rot="20835356">
            <a:off x="2344282" y="-562930"/>
            <a:ext cx="5715000" cy="3460750"/>
          </a:xfrm>
          <a:prstGeom prst="irregularSeal1">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3200" b="1" dirty="0" err="1" smtClean="0">
                <a:solidFill>
                  <a:srgbClr val="FF0000"/>
                </a:solidFill>
                <a:latin typeface="Times New Roman" panose="02020603050405020304" pitchFamily="18" charset="0"/>
                <a:cs typeface="Times New Roman" panose="02020603050405020304" pitchFamily="18" charset="0"/>
              </a:rPr>
              <a:t>Nh­ưng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mà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trên</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đấy</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lạnh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lắm</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rPr>
              <a:t>!</a:t>
            </a:r>
          </a:p>
        </p:txBody>
      </p:sp>
      <p:sp>
        <p:nvSpPr>
          <p:cNvPr id="2" name="Cloud 1"/>
          <p:cNvSpPr/>
          <p:nvPr/>
        </p:nvSpPr>
        <p:spPr>
          <a:xfrm>
            <a:off x="5981700" y="2996210"/>
            <a:ext cx="5905500" cy="2724648"/>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anose="02020603050405020304" pitchFamily="18" charset="0"/>
                <a:cs typeface="Times New Roman" panose="02020603050405020304" pitchFamily="18" charset="0"/>
              </a:rPr>
              <a:t>Cháu cứ vùng dậy đi nào. Bác sẽ sưởi ấm cho cháu, cựa mạnh vào</a:t>
            </a:r>
            <a:r>
              <a:rPr lang="vi-VN" dirty="0"/>
              <a:t>.</a:t>
            </a:r>
            <a:endParaRPr lang="en-US" dirty="0"/>
          </a:p>
        </p:txBody>
      </p:sp>
    </p:spTree>
    <p:extLst>
      <p:ext uri="{BB962C8B-B14F-4D97-AF65-F5344CB8AC3E}">
        <p14:creationId xmlns:p14="http://schemas.microsoft.com/office/powerpoint/2010/main" val="32017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6461"/>
                                        </p:tgtEl>
                                        <p:attrNameLst>
                                          <p:attrName>style.visibility</p:attrName>
                                        </p:attrNameLst>
                                      </p:cBhvr>
                                      <p:to>
                                        <p:strVal val="visible"/>
                                      </p:to>
                                    </p:set>
                                    <p:animEffect transition="in" filter="blinds(horizontal)">
                                      <p:cBhvr>
                                        <p:cTn id="7" dur="500"/>
                                        <p:tgtEl>
                                          <p:spTgt spid="1464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Effect transition="in" filter="blinds(horizontal)">
                                      <p:cBhvr>
                                        <p:cTn id="12" dur="500"/>
                                        <p:tgtEl>
                                          <p:spTgt spid="146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6464"/>
                                        </p:tgtEl>
                                        <p:attrNameLst>
                                          <p:attrName>style.visibility</p:attrName>
                                        </p:attrNameLst>
                                      </p:cBhvr>
                                      <p:to>
                                        <p:strVal val="visible"/>
                                      </p:to>
                                    </p:set>
                                    <p:animEffect transition="in" filter="blinds(horizontal)">
                                      <p:cBhvr>
                                        <p:cTn id="17" dur="500"/>
                                        <p:tgtEl>
                                          <p:spTgt spid="1464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146462"/>
                                        </p:tgtEl>
                                      </p:cBhvr>
                                    </p:animEffect>
                                    <p:set>
                                      <p:cBhvr>
                                        <p:cTn id="26" dur="1" fill="hold">
                                          <p:stCondLst>
                                            <p:cond delay="499"/>
                                          </p:stCondLst>
                                        </p:cTn>
                                        <p:tgtEl>
                                          <p:spTgt spid="1464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61" grpId="0" animBg="1"/>
      <p:bldP spid="146462" grpId="0" animBg="1"/>
      <p:bldP spid="146462" grpId="1" animBg="1"/>
      <p:bldP spid="14646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DSC_0154.JPG"/>
          <p:cNvPicPr>
            <a:picLocks noChangeAspect="1"/>
          </p:cNvPicPr>
          <p:nvPr/>
        </p:nvPicPr>
        <p:blipFill>
          <a:blip r:embed="rId2">
            <a:extLst>
              <a:ext uri="{28A0092B-C50C-407E-A947-70E740481C1C}">
                <a14:useLocalDpi xmlns:a14="http://schemas.microsoft.com/office/drawing/2010/main" val="0"/>
              </a:ext>
            </a:extLst>
          </a:blip>
          <a:srcRect t="16667" r="4833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1"/>
            <a:ext cx="20574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724608s7aonrbep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191001"/>
            <a:ext cx="18288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lang 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4914900"/>
            <a:ext cx="2286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lang 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914900"/>
            <a:ext cx="2286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lang 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14800"/>
            <a:ext cx="2286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3" descr="ongmuo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4191000"/>
            <a:ext cx="10350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4"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1200" y="48006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5"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1910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6"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704880">
            <a:off x="1695450" y="333375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3657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838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2514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4419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4648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5410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676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609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733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5715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5943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6172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3962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2209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62800" y="6858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2"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67800" y="2895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340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370596F-D8A5-46EB-B092-6A622B364274}" type="slidenum">
              <a:rPr lang="en-US" altLang="en-US"/>
              <a:pPr>
                <a:defRPr/>
              </a:pPr>
              <a:t>13</a:t>
            </a:fld>
            <a:endParaRPr lang="en-US" altLang="en-US"/>
          </a:p>
        </p:txBody>
      </p:sp>
      <p:pic>
        <p:nvPicPr>
          <p:cNvPr id="15363" name="Picture 2" descr="Cập nhật 75+ về hình nền đẹp cho power point hay nhất - cdgdbentre.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19050"/>
            <a:ext cx="12199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txBox="1">
            <a:spLocks noChangeArrowheads="1"/>
          </p:cNvSpPr>
          <p:nvPr/>
        </p:nvSpPr>
        <p:spPr bwMode="auto">
          <a:xfrm>
            <a:off x="1752600" y="1489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8000" b="1">
                <a:solidFill>
                  <a:srgbClr val="FF0000"/>
                </a:solidFill>
                <a:latin typeface="Times New Roman" panose="02020603050405020304" pitchFamily="18" charset="0"/>
                <a:cs typeface="Times New Roman" panose="02020603050405020304" pitchFamily="18" charset="0"/>
              </a:rPr>
              <a:t/>
            </a:r>
            <a:br>
              <a:rPr lang="en-US" altLang="en-US" sz="8000" b="1">
                <a:solidFill>
                  <a:srgbClr val="FF0000"/>
                </a:solidFill>
                <a:latin typeface="Times New Roman" panose="02020603050405020304" pitchFamily="18" charset="0"/>
                <a:cs typeface="Times New Roman" panose="02020603050405020304" pitchFamily="18" charset="0"/>
              </a:rPr>
            </a:br>
            <a:r>
              <a:rPr lang="en-US" altLang="en-US" sz="6000" b="1">
                <a:solidFill>
                  <a:srgbClr val="FF0000"/>
                </a:solidFill>
                <a:latin typeface="Times New Roman" panose="02020603050405020304" pitchFamily="18" charset="0"/>
                <a:cs typeface="Times New Roman" panose="02020603050405020304" pitchFamily="18" charset="0"/>
              </a:rPr>
              <a:t>Đàm thoại-Trích dẫn</a:t>
            </a:r>
            <a:endParaRPr lang="en-US" alt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674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4925"/>
            <a:ext cx="12166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67EBCE8C-B4AC-45F1-9819-1BEC12AF989E}" type="slidenum">
              <a:rPr lang="en-US" altLang="en-US"/>
              <a:pPr>
                <a:defRPr/>
              </a:pPr>
              <a:t>14</a:t>
            </a:fld>
            <a:endParaRPr lang="en-US" altLang="en-US"/>
          </a:p>
        </p:txBody>
      </p:sp>
      <p:sp>
        <p:nvSpPr>
          <p:cNvPr id="16388" name="TextBox 2"/>
          <p:cNvSpPr txBox="1">
            <a:spLocks noChangeArrowheads="1"/>
          </p:cNvSpPr>
          <p:nvPr/>
        </p:nvSpPr>
        <p:spPr bwMode="auto">
          <a:xfrm>
            <a:off x="1403249" y="1748883"/>
            <a:ext cx="79471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Cô</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vừa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kể</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chuyện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gì</a:t>
            </a:r>
            <a:r>
              <a:rPr lang="en-US" altLang="en-US" sz="4000" b="1" dirty="0">
                <a:solidFill>
                  <a:srgbClr val="FF0000"/>
                </a:solidFill>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chuyện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nhân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vật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nào</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0647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mdk1247797a5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188927" cy="345354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2" descr="DSC_01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439" y="1"/>
            <a:ext cx="5891561" cy="3382382"/>
          </a:xfrm>
          <a:prstGeom prst="rect">
            <a:avLst/>
          </a:prstGeom>
          <a:noFill/>
          <a:ln w="76200">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5" descr="gi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1"/>
            <a:ext cx="6188927" cy="3276599"/>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6" descr="ong mat troi.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439" y="3521075"/>
            <a:ext cx="5891561" cy="3336925"/>
          </a:xfrm>
          <a:prstGeom prst="rect">
            <a:avLst/>
          </a:prstGeom>
          <a:solidFill>
            <a:srgbClr val="FF0000"/>
          </a:solidFill>
          <a:ln w="76200">
            <a:solidFill>
              <a:srgbClr val="FFFF00"/>
            </a:solidFill>
            <a:miter lim="800000"/>
            <a:headEnd/>
            <a:tailEnd/>
          </a:ln>
        </p:spPr>
      </p:pic>
      <p:sp>
        <p:nvSpPr>
          <p:cNvPr id="19462" name="Rectangle 2"/>
          <p:cNvSpPr>
            <a:spLocks noChangeArrowheads="1"/>
          </p:cNvSpPr>
          <p:nvPr/>
        </p:nvSpPr>
        <p:spPr bwMode="auto">
          <a:xfrm>
            <a:off x="8544603" y="2605668"/>
            <a:ext cx="1960793" cy="71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lnSpc>
                <a:spcPct val="200000"/>
              </a:lnSpc>
            </a:pPr>
            <a:r>
              <a:rPr lang="en-US" altLang="en-US" sz="2400" b="1" dirty="0" err="1" smtClean="0">
                <a:solidFill>
                  <a:srgbClr val="FF0000"/>
                </a:solidFill>
                <a:latin typeface="Times New Roman" panose="02020603050405020304" pitchFamily="18" charset="0"/>
                <a:cs typeface="Times New Roman" panose="02020603050405020304" pitchFamily="18" charset="0"/>
              </a:rPr>
              <a:t>Cô</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mưa</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xuân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463" name="Rectangle 3"/>
          <p:cNvSpPr>
            <a:spLocks noChangeArrowheads="1"/>
          </p:cNvSpPr>
          <p:nvPr/>
        </p:nvSpPr>
        <p:spPr bwMode="auto">
          <a:xfrm>
            <a:off x="3847567" y="5953433"/>
            <a:ext cx="1861407" cy="71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lnSpc>
                <a:spcPct val="200000"/>
              </a:lnSpc>
            </a:pPr>
            <a:r>
              <a:rPr lang="en-US" altLang="en-US" sz="2400" b="1" dirty="0" err="1" smtClean="0">
                <a:solidFill>
                  <a:srgbClr val="FF0000"/>
                </a:solidFill>
                <a:latin typeface="Times New Roman" panose="02020603050405020304" pitchFamily="18" charset="0"/>
                <a:cs typeface="Times New Roman" panose="02020603050405020304" pitchFamily="18" charset="0"/>
              </a:rPr>
              <a:t>Chị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gió</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xuân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464" name="Rectangle 4"/>
          <p:cNvSpPr>
            <a:spLocks noChangeArrowheads="1"/>
          </p:cNvSpPr>
          <p:nvPr/>
        </p:nvSpPr>
        <p:spPr bwMode="auto">
          <a:xfrm>
            <a:off x="8595193" y="5904220"/>
            <a:ext cx="184056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lnSpc>
                <a:spcPct val="200000"/>
              </a:lnSpc>
            </a:pPr>
            <a:r>
              <a:rPr lang="en-US" altLang="en-US" sz="2400" b="1" dirty="0" err="1" smtClean="0">
                <a:solidFill>
                  <a:srgbClr val="FF0000"/>
                </a:solidFill>
                <a:latin typeface="Times New Roman" panose="02020603050405020304" pitchFamily="18" charset="0"/>
                <a:cs typeface="Times New Roman" panose="02020603050405020304" pitchFamily="18" charset="0"/>
              </a:rPr>
              <a:t>Bác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mặt</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trời</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lgn="ctr" eaLnBrk="1" hangingPunct="1">
              <a:lnSpc>
                <a:spcPct val="200000"/>
              </a:lnSpc>
            </a:pPr>
            <a:endParaRPr lang="en-US" altLang="en-US" sz="2400" b="1" dirty="0">
              <a:solidFill>
                <a:srgbClr val="FF0000"/>
              </a:solidFill>
            </a:endParaRPr>
          </a:p>
          <a:p>
            <a:pPr algn="ctr" eaLnBrk="1" hangingPunct="1">
              <a:lnSpc>
                <a:spcPct val="200000"/>
              </a:lnSpc>
            </a:pPr>
            <a:endParaRPr lang="en-US" altLang="en-US" sz="2400" b="1" dirty="0">
              <a:solidFill>
                <a:srgbClr val="FF0000"/>
              </a:solidFill>
            </a:endParaRPr>
          </a:p>
        </p:txBody>
      </p:sp>
      <p:pic>
        <p:nvPicPr>
          <p:cNvPr id="1946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590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600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685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685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648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5029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4343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4800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5495926"/>
            <a:ext cx="457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91600" y="5562601"/>
            <a:ext cx="457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4724401"/>
            <a:ext cx="457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191001"/>
            <a:ext cx="457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5410201"/>
            <a:ext cx="457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30"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3733800"/>
            <a:ext cx="2362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0" name="Rectangle 2"/>
          <p:cNvSpPr>
            <a:spLocks noChangeArrowheads="1"/>
          </p:cNvSpPr>
          <p:nvPr/>
        </p:nvSpPr>
        <p:spPr bwMode="auto">
          <a:xfrm>
            <a:off x="3885978" y="2733404"/>
            <a:ext cx="1691489" cy="71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lnSpc>
                <a:spcPct val="200000"/>
              </a:lnSpc>
            </a:pPr>
            <a:r>
              <a:rPr lang="en-US" altLang="en-US" sz="2400" b="1" dirty="0" err="1" smtClean="0">
                <a:solidFill>
                  <a:srgbClr val="FF0000"/>
                </a:solidFill>
                <a:latin typeface="Times New Roman" panose="02020603050405020304" pitchFamily="18" charset="0"/>
                <a:cs typeface="Times New Roman" panose="02020603050405020304" pitchFamily="18" charset="0"/>
              </a:rPr>
              <a:t>Chú</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đỗ</a:t>
            </a:r>
            <a:r>
              <a:rPr lang="en-US" altLang="en-US" sz="2400" b="1" dirty="0" smtClean="0">
                <a:solidFill>
                  <a:srgbClr val="FF0000"/>
                </a:solidFill>
                <a:latin typeface="Times New Roman" panose="02020603050405020304" pitchFamily="18" charset="0"/>
                <a:cs typeface="Times New Roman" panose="02020603050405020304" pitchFamily="18" charset="0"/>
              </a:rPr>
              <a:t> con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747048"/>
      </p:ext>
    </p:extLst>
  </p:cSld>
  <p:clrMapOvr>
    <a:masterClrMapping/>
  </p:clrMapOvr>
  <p:transition>
    <p:fade thruBlk="1"/>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530"/>
                                        </p:tgtEl>
                                      </p:cBhvr>
                                    </p:animEffect>
                                    <p:animScale>
                                      <p:cBhvr>
                                        <p:cTn id="7" dur="250" autoRev="1" fill="hold"/>
                                        <p:tgtEl>
                                          <p:spTgt spid="2253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2531"/>
                                        </p:tgtEl>
                                      </p:cBhvr>
                                    </p:animEffect>
                                    <p:animScale>
                                      <p:cBhvr>
                                        <p:cTn id="12" dur="250" autoRev="1" fill="hold"/>
                                        <p:tgtEl>
                                          <p:spTgt spid="2253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2532"/>
                                        </p:tgtEl>
                                      </p:cBhvr>
                                    </p:animEffect>
                                    <p:animScale>
                                      <p:cBhvr>
                                        <p:cTn id="17" dur="250" autoRev="1" fill="hold"/>
                                        <p:tgtEl>
                                          <p:spTgt spid="22532"/>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2533"/>
                                        </p:tgtEl>
                                      </p:cBhvr>
                                    </p:animEffect>
                                    <p:animScale>
                                      <p:cBhvr>
                                        <p:cTn id="22" dur="250" autoRev="1" fill="hold"/>
                                        <p:tgtEl>
                                          <p:spTgt spid="2253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58E40F2-C749-422B-94BF-E96D58914CC0}" type="slidenum">
              <a:rPr lang="en-US" altLang="en-US"/>
              <a:pPr>
                <a:defRPr/>
              </a:pPr>
              <a:t>16</a:t>
            </a:fld>
            <a:endParaRPr lang="en-US" altLang="en-US"/>
          </a:p>
        </p:txBody>
      </p:sp>
      <p:pic>
        <p:nvPicPr>
          <p:cNvPr id="17411"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2"/>
          <p:cNvSpPr txBox="1">
            <a:spLocks noChangeArrowheads="1"/>
          </p:cNvSpPr>
          <p:nvPr/>
        </p:nvSpPr>
        <p:spPr bwMode="auto">
          <a:xfrm>
            <a:off x="1241145" y="2285574"/>
            <a:ext cx="9709709"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sz="4400" b="1" dirty="0" smtClean="0">
                <a:solidFill>
                  <a:srgbClr val="FF0000"/>
                </a:solidFill>
                <a:latin typeface="Times New Roman" panose="02020603050405020304" pitchFamily="18" charset="0"/>
                <a:cs typeface="Times New Roman" panose="02020603050405020304" pitchFamily="18" charset="0"/>
              </a:rPr>
              <a:t>Cô </a:t>
            </a:r>
            <a:r>
              <a:rPr lang="vi-VN" sz="4400" b="1" dirty="0">
                <a:solidFill>
                  <a:srgbClr val="FF0000"/>
                </a:solidFill>
                <a:latin typeface="Times New Roman" panose="02020603050405020304" pitchFamily="18" charset="0"/>
                <a:cs typeface="Times New Roman" panose="02020603050405020304" pitchFamily="18" charset="0"/>
              </a:rPr>
              <a:t>Mưa Xuân mang gì đến cho </a:t>
            </a:r>
            <a:r>
              <a:rPr lang="en-US" sz="4400" b="1" dirty="0">
                <a:solidFill>
                  <a:srgbClr val="FF0000"/>
                </a:solidFill>
                <a:latin typeface="Times New Roman" panose="02020603050405020304" pitchFamily="18" charset="0"/>
                <a:cs typeface="Times New Roman" panose="02020603050405020304" pitchFamily="18" charset="0"/>
              </a:rPr>
              <a:t>Đ</a:t>
            </a:r>
            <a:r>
              <a:rPr lang="vi-VN" sz="4400" b="1" dirty="0" smtClean="0">
                <a:solidFill>
                  <a:srgbClr val="FF0000"/>
                </a:solidFill>
                <a:latin typeface="Times New Roman" panose="02020603050405020304" pitchFamily="18" charset="0"/>
                <a:cs typeface="Times New Roman" panose="02020603050405020304" pitchFamily="18" charset="0"/>
              </a:rPr>
              <a:t>ỗ con</a:t>
            </a:r>
            <a:r>
              <a:rPr lang="en-US" altLang="en-US" sz="4400" b="1" dirty="0" smtClean="0">
                <a:solidFill>
                  <a:srgbClr val="FF0000"/>
                </a:solidFill>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682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DSC_0149.JPG"/>
          <p:cNvPicPr>
            <a:picLocks noChangeAspect="1"/>
          </p:cNvPicPr>
          <p:nvPr/>
        </p:nvPicPr>
        <p:blipFill>
          <a:blip r:embed="rId3">
            <a:extLst>
              <a:ext uri="{28A0092B-C50C-407E-A947-70E740481C1C}">
                <a14:useLocalDpi xmlns:a14="http://schemas.microsoft.com/office/drawing/2010/main" val="0"/>
              </a:ext>
            </a:extLst>
          </a:blip>
          <a:srcRect t="46666" r="50000"/>
          <a:stretch>
            <a:fillRect/>
          </a:stretch>
        </p:blipFill>
        <p:spPr bwMode="auto">
          <a:xfrm rot="19014774">
            <a:off x="-2341902" y="-1156617"/>
            <a:ext cx="13218201" cy="1250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DSC_01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12268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Group 9"/>
          <p:cNvGrpSpPr>
            <a:grpSpLocks/>
          </p:cNvGrpSpPr>
          <p:nvPr/>
        </p:nvGrpSpPr>
        <p:grpSpPr bwMode="auto">
          <a:xfrm rot="21448330">
            <a:off x="4484688" y="5553075"/>
            <a:ext cx="1295400" cy="1295400"/>
            <a:chOff x="1344" y="0"/>
            <a:chExt cx="1104" cy="924"/>
          </a:xfrm>
        </p:grpSpPr>
        <p:pic>
          <p:nvPicPr>
            <p:cNvPr id="9248" name="Picture 10"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11"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2" name="Picture 12" descr="lang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648200"/>
            <a:ext cx="1206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3" descr="lang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5105400"/>
            <a:ext cx="129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14"/>
          <p:cNvGrpSpPr>
            <a:grpSpLocks/>
          </p:cNvGrpSpPr>
          <p:nvPr/>
        </p:nvGrpSpPr>
        <p:grpSpPr bwMode="auto">
          <a:xfrm rot="21448330">
            <a:off x="1536700" y="3055938"/>
            <a:ext cx="914400" cy="685800"/>
            <a:chOff x="1344" y="0"/>
            <a:chExt cx="1104" cy="924"/>
          </a:xfrm>
        </p:grpSpPr>
        <p:pic>
          <p:nvPicPr>
            <p:cNvPr id="9246" name="Picture 15"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16"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53" name="Freeform 17"/>
          <p:cNvSpPr>
            <a:spLocks/>
          </p:cNvSpPr>
          <p:nvPr/>
        </p:nvSpPr>
        <p:spPr bwMode="auto">
          <a:xfrm rot="442538">
            <a:off x="3886200" y="36576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4" name="Freeform 18"/>
          <p:cNvSpPr>
            <a:spLocks/>
          </p:cNvSpPr>
          <p:nvPr/>
        </p:nvSpPr>
        <p:spPr bwMode="auto">
          <a:xfrm rot="442538">
            <a:off x="4419600" y="44958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5" name="Freeform 19"/>
          <p:cNvSpPr>
            <a:spLocks/>
          </p:cNvSpPr>
          <p:nvPr/>
        </p:nvSpPr>
        <p:spPr bwMode="auto">
          <a:xfrm rot="442538">
            <a:off x="6400800" y="41148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6" name="Freeform 20"/>
          <p:cNvSpPr>
            <a:spLocks/>
          </p:cNvSpPr>
          <p:nvPr/>
        </p:nvSpPr>
        <p:spPr bwMode="auto">
          <a:xfrm rot="442538">
            <a:off x="5181600" y="4343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7" name="Freeform 21"/>
          <p:cNvSpPr>
            <a:spLocks/>
          </p:cNvSpPr>
          <p:nvPr/>
        </p:nvSpPr>
        <p:spPr bwMode="auto">
          <a:xfrm rot="442538">
            <a:off x="4343400" y="5486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8" name="Freeform 22"/>
          <p:cNvSpPr>
            <a:spLocks/>
          </p:cNvSpPr>
          <p:nvPr/>
        </p:nvSpPr>
        <p:spPr bwMode="auto">
          <a:xfrm rot="442538">
            <a:off x="8305800" y="45720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9" name="Freeform 23"/>
          <p:cNvSpPr>
            <a:spLocks/>
          </p:cNvSpPr>
          <p:nvPr/>
        </p:nvSpPr>
        <p:spPr bwMode="auto">
          <a:xfrm rot="442538">
            <a:off x="7315200" y="4343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0" name="Freeform 24"/>
          <p:cNvSpPr>
            <a:spLocks/>
          </p:cNvSpPr>
          <p:nvPr/>
        </p:nvSpPr>
        <p:spPr bwMode="auto">
          <a:xfrm rot="442538">
            <a:off x="4876800" y="3505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1" name="Freeform 25"/>
          <p:cNvSpPr>
            <a:spLocks/>
          </p:cNvSpPr>
          <p:nvPr/>
        </p:nvSpPr>
        <p:spPr bwMode="auto">
          <a:xfrm rot="442538">
            <a:off x="8001000" y="5791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2" name="Freeform 26"/>
          <p:cNvSpPr>
            <a:spLocks/>
          </p:cNvSpPr>
          <p:nvPr/>
        </p:nvSpPr>
        <p:spPr bwMode="auto">
          <a:xfrm rot="442538">
            <a:off x="3657600" y="55626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3" name="Freeform 27"/>
          <p:cNvSpPr>
            <a:spLocks/>
          </p:cNvSpPr>
          <p:nvPr/>
        </p:nvSpPr>
        <p:spPr bwMode="auto">
          <a:xfrm rot="442538">
            <a:off x="5791200" y="3581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4" name="Freeform 28"/>
          <p:cNvSpPr>
            <a:spLocks/>
          </p:cNvSpPr>
          <p:nvPr/>
        </p:nvSpPr>
        <p:spPr bwMode="auto">
          <a:xfrm rot="442538">
            <a:off x="2514600" y="3962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5" name="Freeform 29"/>
          <p:cNvSpPr>
            <a:spLocks/>
          </p:cNvSpPr>
          <p:nvPr/>
        </p:nvSpPr>
        <p:spPr bwMode="auto">
          <a:xfrm rot="442538">
            <a:off x="3048000" y="5105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6" name="Freeform 30"/>
          <p:cNvSpPr>
            <a:spLocks/>
          </p:cNvSpPr>
          <p:nvPr/>
        </p:nvSpPr>
        <p:spPr bwMode="auto">
          <a:xfrm rot="442538">
            <a:off x="3048000" y="34290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7" name="Freeform 31"/>
          <p:cNvSpPr>
            <a:spLocks/>
          </p:cNvSpPr>
          <p:nvPr/>
        </p:nvSpPr>
        <p:spPr bwMode="auto">
          <a:xfrm rot="442538">
            <a:off x="3505200" y="4648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8" name="Freeform 32"/>
          <p:cNvSpPr>
            <a:spLocks/>
          </p:cNvSpPr>
          <p:nvPr/>
        </p:nvSpPr>
        <p:spPr bwMode="auto">
          <a:xfrm rot="442538" flipH="1">
            <a:off x="7237413" y="3367088"/>
            <a:ext cx="762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9" name="Freeform 33"/>
          <p:cNvSpPr>
            <a:spLocks/>
          </p:cNvSpPr>
          <p:nvPr/>
        </p:nvSpPr>
        <p:spPr bwMode="auto">
          <a:xfrm rot="442538">
            <a:off x="9296400" y="3886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70" name="Freeform 34"/>
          <p:cNvSpPr>
            <a:spLocks/>
          </p:cNvSpPr>
          <p:nvPr/>
        </p:nvSpPr>
        <p:spPr bwMode="auto">
          <a:xfrm rot="442538">
            <a:off x="8229600" y="3962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71" name="Freeform 35"/>
          <p:cNvSpPr>
            <a:spLocks/>
          </p:cNvSpPr>
          <p:nvPr/>
        </p:nvSpPr>
        <p:spPr bwMode="auto">
          <a:xfrm rot="442538">
            <a:off x="5029200" y="5105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72" name="AutoShape 36"/>
          <p:cNvSpPr>
            <a:spLocks noChangeArrowheads="1"/>
          </p:cNvSpPr>
          <p:nvPr/>
        </p:nvSpPr>
        <p:spPr bwMode="auto">
          <a:xfrm>
            <a:off x="7010400" y="2209800"/>
            <a:ext cx="3657600" cy="1295400"/>
          </a:xfrm>
          <a:prstGeom prst="wedgeEllipseCallout">
            <a:avLst>
              <a:gd name="adj1" fmla="val -37977"/>
              <a:gd name="adj2" fmla="val 155884"/>
            </a:avLst>
          </a:prstGeom>
          <a:solidFill>
            <a:srgbClr val="FF6600"/>
          </a:solidFill>
          <a:ln w="9525">
            <a:solidFill>
              <a:schemeClr val="tx1"/>
            </a:solidFill>
            <a:miter lim="800000"/>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5400" b="1" dirty="0">
                <a:solidFill>
                  <a:srgbClr val="FFFF00"/>
                </a:solidFill>
                <a:latin typeface="Times New Roman" panose="02020603050405020304" pitchFamily="18" charset="0"/>
                <a:cs typeface="Times New Roman" panose="02020603050405020304" pitchFamily="18" charset="0"/>
              </a:rPr>
              <a:t>Ai </a:t>
            </a:r>
            <a:r>
              <a:rPr lang="en-US" altLang="en-US" sz="5400" b="1" dirty="0" err="1" smtClean="0">
                <a:solidFill>
                  <a:srgbClr val="FFFF00"/>
                </a:solidFill>
                <a:latin typeface="Times New Roman" panose="02020603050405020304" pitchFamily="18" charset="0"/>
                <a:cs typeface="Times New Roman" panose="02020603050405020304" pitchFamily="18" charset="0"/>
              </a:rPr>
              <a:t>đó</a:t>
            </a:r>
            <a:r>
              <a:rPr lang="en-US" altLang="en-US" sz="5400" b="1" dirty="0" smtClean="0">
                <a:solidFill>
                  <a:srgbClr val="FFFF00"/>
                </a:solidFill>
                <a:latin typeface="Times New Roman" panose="02020603050405020304" pitchFamily="18" charset="0"/>
                <a:cs typeface="Times New Roman" panose="02020603050405020304" pitchFamily="18" charset="0"/>
              </a:rPr>
              <a:t> </a:t>
            </a:r>
            <a:r>
              <a:rPr lang="en-US" altLang="en-US" sz="5400" b="1" dirty="0">
                <a:solidFill>
                  <a:srgbClr val="FFFF00"/>
                </a:solidFill>
                <a:latin typeface="Times New Roman" panose="02020603050405020304" pitchFamily="18" charset="0"/>
                <a:cs typeface="Times New Roman" panose="02020603050405020304" pitchFamily="18" charset="0"/>
              </a:rPr>
              <a:t>?</a:t>
            </a:r>
          </a:p>
        </p:txBody>
      </p:sp>
      <p:sp>
        <p:nvSpPr>
          <p:cNvPr id="142373" name="AutoShape 37"/>
          <p:cNvSpPr>
            <a:spLocks noChangeArrowheads="1"/>
          </p:cNvSpPr>
          <p:nvPr/>
        </p:nvSpPr>
        <p:spPr bwMode="auto">
          <a:xfrm>
            <a:off x="934149" y="987051"/>
            <a:ext cx="5486400" cy="2057400"/>
          </a:xfrm>
          <a:prstGeom prst="cloudCallout">
            <a:avLst>
              <a:gd name="adj1" fmla="val 75231"/>
              <a:gd name="adj2" fmla="val -29167"/>
            </a:avLst>
          </a:prstGeom>
          <a:solidFill>
            <a:schemeClr val="accent1"/>
          </a:solidFill>
          <a:ln w="9525">
            <a:solidFill>
              <a:schemeClr val="tx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4800" b="1" dirty="0" err="1" smtClean="0">
                <a:solidFill>
                  <a:schemeClr val="folHlink"/>
                </a:solidFill>
                <a:latin typeface="Times New Roman" panose="02020603050405020304" pitchFamily="18" charset="0"/>
                <a:cs typeface="Times New Roman" panose="02020603050405020304" pitchFamily="18" charset="0"/>
              </a:rPr>
              <a:t>Cô</a:t>
            </a:r>
            <a:r>
              <a:rPr lang="en-US" altLang="en-US" sz="4800" b="1" dirty="0" smtClean="0">
                <a:solidFill>
                  <a:schemeClr val="folHlink"/>
                </a:solidFill>
                <a:latin typeface="Times New Roman" panose="02020603050405020304" pitchFamily="18" charset="0"/>
                <a:cs typeface="Times New Roman" panose="02020603050405020304" pitchFamily="18" charset="0"/>
              </a:rPr>
              <a:t> </a:t>
            </a:r>
            <a:r>
              <a:rPr lang="en-US" altLang="en-US" sz="4800" b="1" dirty="0" err="1" smtClean="0">
                <a:solidFill>
                  <a:schemeClr val="folHlink"/>
                </a:solidFill>
                <a:latin typeface="Times New Roman" panose="02020603050405020304" pitchFamily="18" charset="0"/>
                <a:cs typeface="Times New Roman" panose="02020603050405020304" pitchFamily="18" charset="0"/>
              </a:rPr>
              <a:t>đây</a:t>
            </a:r>
            <a:r>
              <a:rPr lang="en-US" altLang="en-US" sz="4800" b="1" dirty="0" smtClean="0">
                <a:solidFill>
                  <a:schemeClr val="folHlink"/>
                </a:solidFill>
                <a:latin typeface="Times New Roman" panose="02020603050405020304" pitchFamily="18" charset="0"/>
                <a:cs typeface="Times New Roman" panose="02020603050405020304" pitchFamily="18" charset="0"/>
              </a:rPr>
              <a:t>. </a:t>
            </a:r>
            <a:endParaRPr lang="en-US" alt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050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grpId="0" nodeType="withEffect">
                                  <p:stCondLst>
                                    <p:cond delay="0"/>
                                  </p:stCondLst>
                                  <p:childTnLst>
                                    <p:set>
                                      <p:cBhvr>
                                        <p:cTn id="6" dur="1" fill="hold">
                                          <p:stCondLst>
                                            <p:cond delay="0"/>
                                          </p:stCondLst>
                                        </p:cTn>
                                        <p:tgtEl>
                                          <p:spTgt spid="142353"/>
                                        </p:tgtEl>
                                        <p:attrNameLst>
                                          <p:attrName>style.visibility</p:attrName>
                                        </p:attrNameLst>
                                      </p:cBhvr>
                                      <p:to>
                                        <p:strVal val="visible"/>
                                      </p:to>
                                    </p:set>
                                    <p:anim calcmode="lin" valueType="num">
                                      <p:cBhvr additive="base">
                                        <p:cTn id="7" dur="1000" fill="hold"/>
                                        <p:tgtEl>
                                          <p:spTgt spid="142353"/>
                                        </p:tgtEl>
                                        <p:attrNameLst>
                                          <p:attrName>ppt_x</p:attrName>
                                        </p:attrNameLst>
                                      </p:cBhvr>
                                      <p:tavLst>
                                        <p:tav tm="0">
                                          <p:val>
                                            <p:strVal val="#ppt_x"/>
                                          </p:val>
                                        </p:tav>
                                        <p:tav tm="100000">
                                          <p:val>
                                            <p:strVal val="#ppt_x"/>
                                          </p:val>
                                        </p:tav>
                                      </p:tavLst>
                                    </p:anim>
                                    <p:anim calcmode="lin" valueType="num">
                                      <p:cBhvr additive="base">
                                        <p:cTn id="8" dur="1000" fill="hold"/>
                                        <p:tgtEl>
                                          <p:spTgt spid="142353"/>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grpId="0" nodeType="withEffect">
                                  <p:stCondLst>
                                    <p:cond delay="0"/>
                                  </p:stCondLst>
                                  <p:childTnLst>
                                    <p:set>
                                      <p:cBhvr>
                                        <p:cTn id="10" dur="1" fill="hold">
                                          <p:stCondLst>
                                            <p:cond delay="0"/>
                                          </p:stCondLst>
                                        </p:cTn>
                                        <p:tgtEl>
                                          <p:spTgt spid="142354"/>
                                        </p:tgtEl>
                                        <p:attrNameLst>
                                          <p:attrName>style.visibility</p:attrName>
                                        </p:attrNameLst>
                                      </p:cBhvr>
                                      <p:to>
                                        <p:strVal val="visible"/>
                                      </p:to>
                                    </p:set>
                                    <p:anim calcmode="lin" valueType="num">
                                      <p:cBhvr additive="base">
                                        <p:cTn id="11" dur="1000" fill="hold"/>
                                        <p:tgtEl>
                                          <p:spTgt spid="142354"/>
                                        </p:tgtEl>
                                        <p:attrNameLst>
                                          <p:attrName>ppt_x</p:attrName>
                                        </p:attrNameLst>
                                      </p:cBhvr>
                                      <p:tavLst>
                                        <p:tav tm="0">
                                          <p:val>
                                            <p:strVal val="#ppt_x"/>
                                          </p:val>
                                        </p:tav>
                                        <p:tav tm="100000">
                                          <p:val>
                                            <p:strVal val="#ppt_x"/>
                                          </p:val>
                                        </p:tav>
                                      </p:tavLst>
                                    </p:anim>
                                    <p:anim calcmode="lin" valueType="num">
                                      <p:cBhvr additive="base">
                                        <p:cTn id="12" dur="1000" fill="hold"/>
                                        <p:tgtEl>
                                          <p:spTgt spid="142354"/>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grpId="0" nodeType="withEffect">
                                  <p:stCondLst>
                                    <p:cond delay="0"/>
                                  </p:stCondLst>
                                  <p:childTnLst>
                                    <p:set>
                                      <p:cBhvr>
                                        <p:cTn id="14" dur="1" fill="hold">
                                          <p:stCondLst>
                                            <p:cond delay="0"/>
                                          </p:stCondLst>
                                        </p:cTn>
                                        <p:tgtEl>
                                          <p:spTgt spid="142355"/>
                                        </p:tgtEl>
                                        <p:attrNameLst>
                                          <p:attrName>style.visibility</p:attrName>
                                        </p:attrNameLst>
                                      </p:cBhvr>
                                      <p:to>
                                        <p:strVal val="visible"/>
                                      </p:to>
                                    </p:set>
                                    <p:anim calcmode="lin" valueType="num">
                                      <p:cBhvr additive="base">
                                        <p:cTn id="15" dur="1000" fill="hold"/>
                                        <p:tgtEl>
                                          <p:spTgt spid="142355"/>
                                        </p:tgtEl>
                                        <p:attrNameLst>
                                          <p:attrName>ppt_x</p:attrName>
                                        </p:attrNameLst>
                                      </p:cBhvr>
                                      <p:tavLst>
                                        <p:tav tm="0">
                                          <p:val>
                                            <p:strVal val="#ppt_x"/>
                                          </p:val>
                                        </p:tav>
                                        <p:tav tm="100000">
                                          <p:val>
                                            <p:strVal val="#ppt_x"/>
                                          </p:val>
                                        </p:tav>
                                      </p:tavLst>
                                    </p:anim>
                                    <p:anim calcmode="lin" valueType="num">
                                      <p:cBhvr additive="base">
                                        <p:cTn id="16" dur="1000" fill="hold"/>
                                        <p:tgtEl>
                                          <p:spTgt spid="142355"/>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grpId="0" nodeType="withEffect">
                                  <p:stCondLst>
                                    <p:cond delay="0"/>
                                  </p:stCondLst>
                                  <p:childTnLst>
                                    <p:set>
                                      <p:cBhvr>
                                        <p:cTn id="18" dur="1" fill="hold">
                                          <p:stCondLst>
                                            <p:cond delay="0"/>
                                          </p:stCondLst>
                                        </p:cTn>
                                        <p:tgtEl>
                                          <p:spTgt spid="142356"/>
                                        </p:tgtEl>
                                        <p:attrNameLst>
                                          <p:attrName>style.visibility</p:attrName>
                                        </p:attrNameLst>
                                      </p:cBhvr>
                                      <p:to>
                                        <p:strVal val="visible"/>
                                      </p:to>
                                    </p:set>
                                    <p:anim calcmode="lin" valueType="num">
                                      <p:cBhvr additive="base">
                                        <p:cTn id="19" dur="1000" fill="hold"/>
                                        <p:tgtEl>
                                          <p:spTgt spid="142356"/>
                                        </p:tgtEl>
                                        <p:attrNameLst>
                                          <p:attrName>ppt_x</p:attrName>
                                        </p:attrNameLst>
                                      </p:cBhvr>
                                      <p:tavLst>
                                        <p:tav tm="0">
                                          <p:val>
                                            <p:strVal val="#ppt_x"/>
                                          </p:val>
                                        </p:tav>
                                        <p:tav tm="100000">
                                          <p:val>
                                            <p:strVal val="#ppt_x"/>
                                          </p:val>
                                        </p:tav>
                                      </p:tavLst>
                                    </p:anim>
                                    <p:anim calcmode="lin" valueType="num">
                                      <p:cBhvr additive="base">
                                        <p:cTn id="20" dur="1000" fill="hold"/>
                                        <p:tgtEl>
                                          <p:spTgt spid="142356"/>
                                        </p:tgtEl>
                                        <p:attrNameLst>
                                          <p:attrName>ppt_y</p:attrName>
                                        </p:attrNameLst>
                                      </p:cBhvr>
                                      <p:tavLst>
                                        <p:tav tm="0">
                                          <p:val>
                                            <p:strVal val="0-#ppt_h/2"/>
                                          </p:val>
                                        </p:tav>
                                        <p:tav tm="100000">
                                          <p:val>
                                            <p:strVal val="#ppt_y"/>
                                          </p:val>
                                        </p:tav>
                                      </p:tavLst>
                                    </p:anim>
                                  </p:childTnLst>
                                </p:cTn>
                              </p:par>
                              <p:par>
                                <p:cTn id="21" presetID="2" presetClass="entr" presetSubtype="1" repeatCount="indefinite" fill="hold" grpId="0" nodeType="withEffect">
                                  <p:stCondLst>
                                    <p:cond delay="0"/>
                                  </p:stCondLst>
                                  <p:childTnLst>
                                    <p:set>
                                      <p:cBhvr>
                                        <p:cTn id="22" dur="1" fill="hold">
                                          <p:stCondLst>
                                            <p:cond delay="0"/>
                                          </p:stCondLst>
                                        </p:cTn>
                                        <p:tgtEl>
                                          <p:spTgt spid="142357"/>
                                        </p:tgtEl>
                                        <p:attrNameLst>
                                          <p:attrName>style.visibility</p:attrName>
                                        </p:attrNameLst>
                                      </p:cBhvr>
                                      <p:to>
                                        <p:strVal val="visible"/>
                                      </p:to>
                                    </p:set>
                                    <p:anim calcmode="lin" valueType="num">
                                      <p:cBhvr additive="base">
                                        <p:cTn id="23" dur="1000" fill="hold"/>
                                        <p:tgtEl>
                                          <p:spTgt spid="142357"/>
                                        </p:tgtEl>
                                        <p:attrNameLst>
                                          <p:attrName>ppt_x</p:attrName>
                                        </p:attrNameLst>
                                      </p:cBhvr>
                                      <p:tavLst>
                                        <p:tav tm="0">
                                          <p:val>
                                            <p:strVal val="#ppt_x"/>
                                          </p:val>
                                        </p:tav>
                                        <p:tav tm="100000">
                                          <p:val>
                                            <p:strVal val="#ppt_x"/>
                                          </p:val>
                                        </p:tav>
                                      </p:tavLst>
                                    </p:anim>
                                    <p:anim calcmode="lin" valueType="num">
                                      <p:cBhvr additive="base">
                                        <p:cTn id="24" dur="1000" fill="hold"/>
                                        <p:tgtEl>
                                          <p:spTgt spid="142357"/>
                                        </p:tgtEl>
                                        <p:attrNameLst>
                                          <p:attrName>ppt_y</p:attrName>
                                        </p:attrNameLst>
                                      </p:cBhvr>
                                      <p:tavLst>
                                        <p:tav tm="0">
                                          <p:val>
                                            <p:strVal val="0-#ppt_h/2"/>
                                          </p:val>
                                        </p:tav>
                                        <p:tav tm="100000">
                                          <p:val>
                                            <p:strVal val="#ppt_y"/>
                                          </p:val>
                                        </p:tav>
                                      </p:tavLst>
                                    </p:anim>
                                  </p:childTnLst>
                                </p:cTn>
                              </p:par>
                              <p:par>
                                <p:cTn id="25" presetID="2" presetClass="entr" presetSubtype="1" repeatCount="indefinite" fill="hold" grpId="0" nodeType="withEffect">
                                  <p:stCondLst>
                                    <p:cond delay="0"/>
                                  </p:stCondLst>
                                  <p:childTnLst>
                                    <p:set>
                                      <p:cBhvr>
                                        <p:cTn id="26" dur="1" fill="hold">
                                          <p:stCondLst>
                                            <p:cond delay="0"/>
                                          </p:stCondLst>
                                        </p:cTn>
                                        <p:tgtEl>
                                          <p:spTgt spid="142358"/>
                                        </p:tgtEl>
                                        <p:attrNameLst>
                                          <p:attrName>style.visibility</p:attrName>
                                        </p:attrNameLst>
                                      </p:cBhvr>
                                      <p:to>
                                        <p:strVal val="visible"/>
                                      </p:to>
                                    </p:set>
                                    <p:anim calcmode="lin" valueType="num">
                                      <p:cBhvr additive="base">
                                        <p:cTn id="27" dur="1000" fill="hold"/>
                                        <p:tgtEl>
                                          <p:spTgt spid="142358"/>
                                        </p:tgtEl>
                                        <p:attrNameLst>
                                          <p:attrName>ppt_x</p:attrName>
                                        </p:attrNameLst>
                                      </p:cBhvr>
                                      <p:tavLst>
                                        <p:tav tm="0">
                                          <p:val>
                                            <p:strVal val="#ppt_x"/>
                                          </p:val>
                                        </p:tav>
                                        <p:tav tm="100000">
                                          <p:val>
                                            <p:strVal val="#ppt_x"/>
                                          </p:val>
                                        </p:tav>
                                      </p:tavLst>
                                    </p:anim>
                                    <p:anim calcmode="lin" valueType="num">
                                      <p:cBhvr additive="base">
                                        <p:cTn id="28" dur="1000" fill="hold"/>
                                        <p:tgtEl>
                                          <p:spTgt spid="142358"/>
                                        </p:tgtEl>
                                        <p:attrNameLst>
                                          <p:attrName>ppt_y</p:attrName>
                                        </p:attrNameLst>
                                      </p:cBhvr>
                                      <p:tavLst>
                                        <p:tav tm="0">
                                          <p:val>
                                            <p:strVal val="0-#ppt_h/2"/>
                                          </p:val>
                                        </p:tav>
                                        <p:tav tm="100000">
                                          <p:val>
                                            <p:strVal val="#ppt_y"/>
                                          </p:val>
                                        </p:tav>
                                      </p:tavLst>
                                    </p:anim>
                                  </p:childTnLst>
                                </p:cTn>
                              </p:par>
                              <p:par>
                                <p:cTn id="29" presetID="2" presetClass="entr" presetSubtype="1" repeatCount="indefinite" fill="hold" grpId="0" nodeType="withEffect">
                                  <p:stCondLst>
                                    <p:cond delay="0"/>
                                  </p:stCondLst>
                                  <p:childTnLst>
                                    <p:set>
                                      <p:cBhvr>
                                        <p:cTn id="30" dur="1" fill="hold">
                                          <p:stCondLst>
                                            <p:cond delay="0"/>
                                          </p:stCondLst>
                                        </p:cTn>
                                        <p:tgtEl>
                                          <p:spTgt spid="142359"/>
                                        </p:tgtEl>
                                        <p:attrNameLst>
                                          <p:attrName>style.visibility</p:attrName>
                                        </p:attrNameLst>
                                      </p:cBhvr>
                                      <p:to>
                                        <p:strVal val="visible"/>
                                      </p:to>
                                    </p:set>
                                    <p:anim calcmode="lin" valueType="num">
                                      <p:cBhvr additive="base">
                                        <p:cTn id="31" dur="1000" fill="hold"/>
                                        <p:tgtEl>
                                          <p:spTgt spid="142359"/>
                                        </p:tgtEl>
                                        <p:attrNameLst>
                                          <p:attrName>ppt_x</p:attrName>
                                        </p:attrNameLst>
                                      </p:cBhvr>
                                      <p:tavLst>
                                        <p:tav tm="0">
                                          <p:val>
                                            <p:strVal val="#ppt_x"/>
                                          </p:val>
                                        </p:tav>
                                        <p:tav tm="100000">
                                          <p:val>
                                            <p:strVal val="#ppt_x"/>
                                          </p:val>
                                        </p:tav>
                                      </p:tavLst>
                                    </p:anim>
                                    <p:anim calcmode="lin" valueType="num">
                                      <p:cBhvr additive="base">
                                        <p:cTn id="32" dur="1000" fill="hold"/>
                                        <p:tgtEl>
                                          <p:spTgt spid="142359"/>
                                        </p:tgtEl>
                                        <p:attrNameLst>
                                          <p:attrName>ppt_y</p:attrName>
                                        </p:attrNameLst>
                                      </p:cBhvr>
                                      <p:tavLst>
                                        <p:tav tm="0">
                                          <p:val>
                                            <p:strVal val="0-#ppt_h/2"/>
                                          </p:val>
                                        </p:tav>
                                        <p:tav tm="100000">
                                          <p:val>
                                            <p:strVal val="#ppt_y"/>
                                          </p:val>
                                        </p:tav>
                                      </p:tavLst>
                                    </p:anim>
                                  </p:childTnLst>
                                </p:cTn>
                              </p:par>
                              <p:par>
                                <p:cTn id="33" presetID="2" presetClass="entr" presetSubtype="1" repeatCount="indefinite" fill="hold" grpId="0" nodeType="withEffect">
                                  <p:stCondLst>
                                    <p:cond delay="0"/>
                                  </p:stCondLst>
                                  <p:childTnLst>
                                    <p:set>
                                      <p:cBhvr>
                                        <p:cTn id="34" dur="1" fill="hold">
                                          <p:stCondLst>
                                            <p:cond delay="0"/>
                                          </p:stCondLst>
                                        </p:cTn>
                                        <p:tgtEl>
                                          <p:spTgt spid="142360"/>
                                        </p:tgtEl>
                                        <p:attrNameLst>
                                          <p:attrName>style.visibility</p:attrName>
                                        </p:attrNameLst>
                                      </p:cBhvr>
                                      <p:to>
                                        <p:strVal val="visible"/>
                                      </p:to>
                                    </p:set>
                                    <p:anim calcmode="lin" valueType="num">
                                      <p:cBhvr additive="base">
                                        <p:cTn id="35" dur="1000" fill="hold"/>
                                        <p:tgtEl>
                                          <p:spTgt spid="142360"/>
                                        </p:tgtEl>
                                        <p:attrNameLst>
                                          <p:attrName>ppt_x</p:attrName>
                                        </p:attrNameLst>
                                      </p:cBhvr>
                                      <p:tavLst>
                                        <p:tav tm="0">
                                          <p:val>
                                            <p:strVal val="#ppt_x"/>
                                          </p:val>
                                        </p:tav>
                                        <p:tav tm="100000">
                                          <p:val>
                                            <p:strVal val="#ppt_x"/>
                                          </p:val>
                                        </p:tav>
                                      </p:tavLst>
                                    </p:anim>
                                    <p:anim calcmode="lin" valueType="num">
                                      <p:cBhvr additive="base">
                                        <p:cTn id="36" dur="1000" fill="hold"/>
                                        <p:tgtEl>
                                          <p:spTgt spid="142360"/>
                                        </p:tgtEl>
                                        <p:attrNameLst>
                                          <p:attrName>ppt_y</p:attrName>
                                        </p:attrNameLst>
                                      </p:cBhvr>
                                      <p:tavLst>
                                        <p:tav tm="0">
                                          <p:val>
                                            <p:strVal val="0-#ppt_h/2"/>
                                          </p:val>
                                        </p:tav>
                                        <p:tav tm="100000">
                                          <p:val>
                                            <p:strVal val="#ppt_y"/>
                                          </p:val>
                                        </p:tav>
                                      </p:tavLst>
                                    </p:anim>
                                  </p:childTnLst>
                                </p:cTn>
                              </p:par>
                              <p:par>
                                <p:cTn id="37" presetID="2" presetClass="entr" presetSubtype="1" repeatCount="indefinite" fill="hold" grpId="0" nodeType="withEffect">
                                  <p:stCondLst>
                                    <p:cond delay="0"/>
                                  </p:stCondLst>
                                  <p:childTnLst>
                                    <p:set>
                                      <p:cBhvr>
                                        <p:cTn id="38" dur="1" fill="hold">
                                          <p:stCondLst>
                                            <p:cond delay="0"/>
                                          </p:stCondLst>
                                        </p:cTn>
                                        <p:tgtEl>
                                          <p:spTgt spid="142361"/>
                                        </p:tgtEl>
                                        <p:attrNameLst>
                                          <p:attrName>style.visibility</p:attrName>
                                        </p:attrNameLst>
                                      </p:cBhvr>
                                      <p:to>
                                        <p:strVal val="visible"/>
                                      </p:to>
                                    </p:set>
                                    <p:anim calcmode="lin" valueType="num">
                                      <p:cBhvr additive="base">
                                        <p:cTn id="39" dur="1000" fill="hold"/>
                                        <p:tgtEl>
                                          <p:spTgt spid="142361"/>
                                        </p:tgtEl>
                                        <p:attrNameLst>
                                          <p:attrName>ppt_x</p:attrName>
                                        </p:attrNameLst>
                                      </p:cBhvr>
                                      <p:tavLst>
                                        <p:tav tm="0">
                                          <p:val>
                                            <p:strVal val="#ppt_x"/>
                                          </p:val>
                                        </p:tav>
                                        <p:tav tm="100000">
                                          <p:val>
                                            <p:strVal val="#ppt_x"/>
                                          </p:val>
                                        </p:tav>
                                      </p:tavLst>
                                    </p:anim>
                                    <p:anim calcmode="lin" valueType="num">
                                      <p:cBhvr additive="base">
                                        <p:cTn id="40" dur="1000" fill="hold"/>
                                        <p:tgtEl>
                                          <p:spTgt spid="142361"/>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grpId="0" nodeType="withEffect">
                                  <p:stCondLst>
                                    <p:cond delay="0"/>
                                  </p:stCondLst>
                                  <p:childTnLst>
                                    <p:set>
                                      <p:cBhvr>
                                        <p:cTn id="42" dur="1" fill="hold">
                                          <p:stCondLst>
                                            <p:cond delay="0"/>
                                          </p:stCondLst>
                                        </p:cTn>
                                        <p:tgtEl>
                                          <p:spTgt spid="142362"/>
                                        </p:tgtEl>
                                        <p:attrNameLst>
                                          <p:attrName>style.visibility</p:attrName>
                                        </p:attrNameLst>
                                      </p:cBhvr>
                                      <p:to>
                                        <p:strVal val="visible"/>
                                      </p:to>
                                    </p:set>
                                    <p:anim calcmode="lin" valueType="num">
                                      <p:cBhvr additive="base">
                                        <p:cTn id="43" dur="1000" fill="hold"/>
                                        <p:tgtEl>
                                          <p:spTgt spid="142362"/>
                                        </p:tgtEl>
                                        <p:attrNameLst>
                                          <p:attrName>ppt_x</p:attrName>
                                        </p:attrNameLst>
                                      </p:cBhvr>
                                      <p:tavLst>
                                        <p:tav tm="0">
                                          <p:val>
                                            <p:strVal val="#ppt_x"/>
                                          </p:val>
                                        </p:tav>
                                        <p:tav tm="100000">
                                          <p:val>
                                            <p:strVal val="#ppt_x"/>
                                          </p:val>
                                        </p:tav>
                                      </p:tavLst>
                                    </p:anim>
                                    <p:anim calcmode="lin" valueType="num">
                                      <p:cBhvr additive="base">
                                        <p:cTn id="44" dur="1000" fill="hold"/>
                                        <p:tgtEl>
                                          <p:spTgt spid="142362"/>
                                        </p:tgtEl>
                                        <p:attrNameLst>
                                          <p:attrName>ppt_y</p:attrName>
                                        </p:attrNameLst>
                                      </p:cBhvr>
                                      <p:tavLst>
                                        <p:tav tm="0">
                                          <p:val>
                                            <p:strVal val="0-#ppt_h/2"/>
                                          </p:val>
                                        </p:tav>
                                        <p:tav tm="100000">
                                          <p:val>
                                            <p:strVal val="#ppt_y"/>
                                          </p:val>
                                        </p:tav>
                                      </p:tavLst>
                                    </p:anim>
                                  </p:childTnLst>
                                </p:cTn>
                              </p:par>
                              <p:par>
                                <p:cTn id="45" presetID="2" presetClass="entr" presetSubtype="1" repeatCount="indefinite" fill="hold" grpId="0" nodeType="withEffect">
                                  <p:stCondLst>
                                    <p:cond delay="0"/>
                                  </p:stCondLst>
                                  <p:childTnLst>
                                    <p:set>
                                      <p:cBhvr>
                                        <p:cTn id="46" dur="1" fill="hold">
                                          <p:stCondLst>
                                            <p:cond delay="0"/>
                                          </p:stCondLst>
                                        </p:cTn>
                                        <p:tgtEl>
                                          <p:spTgt spid="142363"/>
                                        </p:tgtEl>
                                        <p:attrNameLst>
                                          <p:attrName>style.visibility</p:attrName>
                                        </p:attrNameLst>
                                      </p:cBhvr>
                                      <p:to>
                                        <p:strVal val="visible"/>
                                      </p:to>
                                    </p:set>
                                    <p:anim calcmode="lin" valueType="num">
                                      <p:cBhvr additive="base">
                                        <p:cTn id="47" dur="1000" fill="hold"/>
                                        <p:tgtEl>
                                          <p:spTgt spid="142363"/>
                                        </p:tgtEl>
                                        <p:attrNameLst>
                                          <p:attrName>ppt_x</p:attrName>
                                        </p:attrNameLst>
                                      </p:cBhvr>
                                      <p:tavLst>
                                        <p:tav tm="0">
                                          <p:val>
                                            <p:strVal val="#ppt_x"/>
                                          </p:val>
                                        </p:tav>
                                        <p:tav tm="100000">
                                          <p:val>
                                            <p:strVal val="#ppt_x"/>
                                          </p:val>
                                        </p:tav>
                                      </p:tavLst>
                                    </p:anim>
                                    <p:anim calcmode="lin" valueType="num">
                                      <p:cBhvr additive="base">
                                        <p:cTn id="48" dur="1000" fill="hold"/>
                                        <p:tgtEl>
                                          <p:spTgt spid="142363"/>
                                        </p:tgtEl>
                                        <p:attrNameLst>
                                          <p:attrName>ppt_y</p:attrName>
                                        </p:attrNameLst>
                                      </p:cBhvr>
                                      <p:tavLst>
                                        <p:tav tm="0">
                                          <p:val>
                                            <p:strVal val="0-#ppt_h/2"/>
                                          </p:val>
                                        </p:tav>
                                        <p:tav tm="100000">
                                          <p:val>
                                            <p:strVal val="#ppt_y"/>
                                          </p:val>
                                        </p:tav>
                                      </p:tavLst>
                                    </p:anim>
                                  </p:childTnLst>
                                </p:cTn>
                              </p:par>
                              <p:par>
                                <p:cTn id="49" presetID="2" presetClass="entr" presetSubtype="1" repeatCount="indefinite" fill="hold" grpId="0" nodeType="withEffect">
                                  <p:stCondLst>
                                    <p:cond delay="0"/>
                                  </p:stCondLst>
                                  <p:childTnLst>
                                    <p:set>
                                      <p:cBhvr>
                                        <p:cTn id="50" dur="1" fill="hold">
                                          <p:stCondLst>
                                            <p:cond delay="0"/>
                                          </p:stCondLst>
                                        </p:cTn>
                                        <p:tgtEl>
                                          <p:spTgt spid="142364"/>
                                        </p:tgtEl>
                                        <p:attrNameLst>
                                          <p:attrName>style.visibility</p:attrName>
                                        </p:attrNameLst>
                                      </p:cBhvr>
                                      <p:to>
                                        <p:strVal val="visible"/>
                                      </p:to>
                                    </p:set>
                                    <p:anim calcmode="lin" valueType="num">
                                      <p:cBhvr additive="base">
                                        <p:cTn id="51" dur="1000" fill="hold"/>
                                        <p:tgtEl>
                                          <p:spTgt spid="142364"/>
                                        </p:tgtEl>
                                        <p:attrNameLst>
                                          <p:attrName>ppt_x</p:attrName>
                                        </p:attrNameLst>
                                      </p:cBhvr>
                                      <p:tavLst>
                                        <p:tav tm="0">
                                          <p:val>
                                            <p:strVal val="#ppt_x"/>
                                          </p:val>
                                        </p:tav>
                                        <p:tav tm="100000">
                                          <p:val>
                                            <p:strVal val="#ppt_x"/>
                                          </p:val>
                                        </p:tav>
                                      </p:tavLst>
                                    </p:anim>
                                    <p:anim calcmode="lin" valueType="num">
                                      <p:cBhvr additive="base">
                                        <p:cTn id="52" dur="1000" fill="hold"/>
                                        <p:tgtEl>
                                          <p:spTgt spid="142364"/>
                                        </p:tgtEl>
                                        <p:attrNameLst>
                                          <p:attrName>ppt_y</p:attrName>
                                        </p:attrNameLst>
                                      </p:cBhvr>
                                      <p:tavLst>
                                        <p:tav tm="0">
                                          <p:val>
                                            <p:strVal val="0-#ppt_h/2"/>
                                          </p:val>
                                        </p:tav>
                                        <p:tav tm="100000">
                                          <p:val>
                                            <p:strVal val="#ppt_y"/>
                                          </p:val>
                                        </p:tav>
                                      </p:tavLst>
                                    </p:anim>
                                  </p:childTnLst>
                                </p:cTn>
                              </p:par>
                              <p:par>
                                <p:cTn id="53" presetID="2" presetClass="entr" presetSubtype="1" repeatCount="indefinite" fill="hold" grpId="0" nodeType="withEffect">
                                  <p:stCondLst>
                                    <p:cond delay="0"/>
                                  </p:stCondLst>
                                  <p:childTnLst>
                                    <p:set>
                                      <p:cBhvr>
                                        <p:cTn id="54" dur="1" fill="hold">
                                          <p:stCondLst>
                                            <p:cond delay="0"/>
                                          </p:stCondLst>
                                        </p:cTn>
                                        <p:tgtEl>
                                          <p:spTgt spid="142365"/>
                                        </p:tgtEl>
                                        <p:attrNameLst>
                                          <p:attrName>style.visibility</p:attrName>
                                        </p:attrNameLst>
                                      </p:cBhvr>
                                      <p:to>
                                        <p:strVal val="visible"/>
                                      </p:to>
                                    </p:set>
                                    <p:anim calcmode="lin" valueType="num">
                                      <p:cBhvr additive="base">
                                        <p:cTn id="55" dur="1000" fill="hold"/>
                                        <p:tgtEl>
                                          <p:spTgt spid="142365"/>
                                        </p:tgtEl>
                                        <p:attrNameLst>
                                          <p:attrName>ppt_x</p:attrName>
                                        </p:attrNameLst>
                                      </p:cBhvr>
                                      <p:tavLst>
                                        <p:tav tm="0">
                                          <p:val>
                                            <p:strVal val="#ppt_x"/>
                                          </p:val>
                                        </p:tav>
                                        <p:tav tm="100000">
                                          <p:val>
                                            <p:strVal val="#ppt_x"/>
                                          </p:val>
                                        </p:tav>
                                      </p:tavLst>
                                    </p:anim>
                                    <p:anim calcmode="lin" valueType="num">
                                      <p:cBhvr additive="base">
                                        <p:cTn id="56" dur="1000" fill="hold"/>
                                        <p:tgtEl>
                                          <p:spTgt spid="142365"/>
                                        </p:tgtEl>
                                        <p:attrNameLst>
                                          <p:attrName>ppt_y</p:attrName>
                                        </p:attrNameLst>
                                      </p:cBhvr>
                                      <p:tavLst>
                                        <p:tav tm="0">
                                          <p:val>
                                            <p:strVal val="0-#ppt_h/2"/>
                                          </p:val>
                                        </p:tav>
                                        <p:tav tm="100000">
                                          <p:val>
                                            <p:strVal val="#ppt_y"/>
                                          </p:val>
                                        </p:tav>
                                      </p:tavLst>
                                    </p:anim>
                                  </p:childTnLst>
                                </p:cTn>
                              </p:par>
                              <p:par>
                                <p:cTn id="57" presetID="2" presetClass="entr" presetSubtype="1" repeatCount="indefinite" fill="hold" grpId="0" nodeType="withEffect">
                                  <p:stCondLst>
                                    <p:cond delay="0"/>
                                  </p:stCondLst>
                                  <p:childTnLst>
                                    <p:set>
                                      <p:cBhvr>
                                        <p:cTn id="58" dur="1" fill="hold">
                                          <p:stCondLst>
                                            <p:cond delay="0"/>
                                          </p:stCondLst>
                                        </p:cTn>
                                        <p:tgtEl>
                                          <p:spTgt spid="142366"/>
                                        </p:tgtEl>
                                        <p:attrNameLst>
                                          <p:attrName>style.visibility</p:attrName>
                                        </p:attrNameLst>
                                      </p:cBhvr>
                                      <p:to>
                                        <p:strVal val="visible"/>
                                      </p:to>
                                    </p:set>
                                    <p:anim calcmode="lin" valueType="num">
                                      <p:cBhvr additive="base">
                                        <p:cTn id="59" dur="1000" fill="hold"/>
                                        <p:tgtEl>
                                          <p:spTgt spid="142366"/>
                                        </p:tgtEl>
                                        <p:attrNameLst>
                                          <p:attrName>ppt_x</p:attrName>
                                        </p:attrNameLst>
                                      </p:cBhvr>
                                      <p:tavLst>
                                        <p:tav tm="0">
                                          <p:val>
                                            <p:strVal val="#ppt_x"/>
                                          </p:val>
                                        </p:tav>
                                        <p:tav tm="100000">
                                          <p:val>
                                            <p:strVal val="#ppt_x"/>
                                          </p:val>
                                        </p:tav>
                                      </p:tavLst>
                                    </p:anim>
                                    <p:anim calcmode="lin" valueType="num">
                                      <p:cBhvr additive="base">
                                        <p:cTn id="60" dur="1000" fill="hold"/>
                                        <p:tgtEl>
                                          <p:spTgt spid="142366"/>
                                        </p:tgtEl>
                                        <p:attrNameLst>
                                          <p:attrName>ppt_y</p:attrName>
                                        </p:attrNameLst>
                                      </p:cBhvr>
                                      <p:tavLst>
                                        <p:tav tm="0">
                                          <p:val>
                                            <p:strVal val="0-#ppt_h/2"/>
                                          </p:val>
                                        </p:tav>
                                        <p:tav tm="100000">
                                          <p:val>
                                            <p:strVal val="#ppt_y"/>
                                          </p:val>
                                        </p:tav>
                                      </p:tavLst>
                                    </p:anim>
                                  </p:childTnLst>
                                </p:cTn>
                              </p:par>
                              <p:par>
                                <p:cTn id="61" presetID="2" presetClass="entr" presetSubtype="1" repeatCount="indefinite" fill="hold" grpId="0" nodeType="withEffect">
                                  <p:stCondLst>
                                    <p:cond delay="0"/>
                                  </p:stCondLst>
                                  <p:childTnLst>
                                    <p:set>
                                      <p:cBhvr>
                                        <p:cTn id="62" dur="1" fill="hold">
                                          <p:stCondLst>
                                            <p:cond delay="0"/>
                                          </p:stCondLst>
                                        </p:cTn>
                                        <p:tgtEl>
                                          <p:spTgt spid="142367"/>
                                        </p:tgtEl>
                                        <p:attrNameLst>
                                          <p:attrName>style.visibility</p:attrName>
                                        </p:attrNameLst>
                                      </p:cBhvr>
                                      <p:to>
                                        <p:strVal val="visible"/>
                                      </p:to>
                                    </p:set>
                                    <p:anim calcmode="lin" valueType="num">
                                      <p:cBhvr additive="base">
                                        <p:cTn id="63" dur="1000" fill="hold"/>
                                        <p:tgtEl>
                                          <p:spTgt spid="142367"/>
                                        </p:tgtEl>
                                        <p:attrNameLst>
                                          <p:attrName>ppt_x</p:attrName>
                                        </p:attrNameLst>
                                      </p:cBhvr>
                                      <p:tavLst>
                                        <p:tav tm="0">
                                          <p:val>
                                            <p:strVal val="#ppt_x"/>
                                          </p:val>
                                        </p:tav>
                                        <p:tav tm="100000">
                                          <p:val>
                                            <p:strVal val="#ppt_x"/>
                                          </p:val>
                                        </p:tav>
                                      </p:tavLst>
                                    </p:anim>
                                    <p:anim calcmode="lin" valueType="num">
                                      <p:cBhvr additive="base">
                                        <p:cTn id="64" dur="1000" fill="hold"/>
                                        <p:tgtEl>
                                          <p:spTgt spid="142367"/>
                                        </p:tgtEl>
                                        <p:attrNameLst>
                                          <p:attrName>ppt_y</p:attrName>
                                        </p:attrNameLst>
                                      </p:cBhvr>
                                      <p:tavLst>
                                        <p:tav tm="0">
                                          <p:val>
                                            <p:strVal val="0-#ppt_h/2"/>
                                          </p:val>
                                        </p:tav>
                                        <p:tav tm="100000">
                                          <p:val>
                                            <p:strVal val="#ppt_y"/>
                                          </p:val>
                                        </p:tav>
                                      </p:tavLst>
                                    </p:anim>
                                  </p:childTnLst>
                                </p:cTn>
                              </p:par>
                              <p:par>
                                <p:cTn id="65" presetID="2" presetClass="entr" presetSubtype="1" repeatCount="indefinite" fill="hold" grpId="0" nodeType="withEffect">
                                  <p:stCondLst>
                                    <p:cond delay="0"/>
                                  </p:stCondLst>
                                  <p:childTnLst>
                                    <p:set>
                                      <p:cBhvr>
                                        <p:cTn id="66" dur="1" fill="hold">
                                          <p:stCondLst>
                                            <p:cond delay="0"/>
                                          </p:stCondLst>
                                        </p:cTn>
                                        <p:tgtEl>
                                          <p:spTgt spid="142368"/>
                                        </p:tgtEl>
                                        <p:attrNameLst>
                                          <p:attrName>style.visibility</p:attrName>
                                        </p:attrNameLst>
                                      </p:cBhvr>
                                      <p:to>
                                        <p:strVal val="visible"/>
                                      </p:to>
                                    </p:set>
                                    <p:anim calcmode="lin" valueType="num">
                                      <p:cBhvr additive="base">
                                        <p:cTn id="67" dur="1000" fill="hold"/>
                                        <p:tgtEl>
                                          <p:spTgt spid="142368"/>
                                        </p:tgtEl>
                                        <p:attrNameLst>
                                          <p:attrName>ppt_x</p:attrName>
                                        </p:attrNameLst>
                                      </p:cBhvr>
                                      <p:tavLst>
                                        <p:tav tm="0">
                                          <p:val>
                                            <p:strVal val="#ppt_x"/>
                                          </p:val>
                                        </p:tav>
                                        <p:tav tm="100000">
                                          <p:val>
                                            <p:strVal val="#ppt_x"/>
                                          </p:val>
                                        </p:tav>
                                      </p:tavLst>
                                    </p:anim>
                                    <p:anim calcmode="lin" valueType="num">
                                      <p:cBhvr additive="base">
                                        <p:cTn id="68" dur="1000" fill="hold"/>
                                        <p:tgtEl>
                                          <p:spTgt spid="142368"/>
                                        </p:tgtEl>
                                        <p:attrNameLst>
                                          <p:attrName>ppt_y</p:attrName>
                                        </p:attrNameLst>
                                      </p:cBhvr>
                                      <p:tavLst>
                                        <p:tav tm="0">
                                          <p:val>
                                            <p:strVal val="0-#ppt_h/2"/>
                                          </p:val>
                                        </p:tav>
                                        <p:tav tm="100000">
                                          <p:val>
                                            <p:strVal val="#ppt_y"/>
                                          </p:val>
                                        </p:tav>
                                      </p:tavLst>
                                    </p:anim>
                                  </p:childTnLst>
                                </p:cTn>
                              </p:par>
                              <p:par>
                                <p:cTn id="69" presetID="2" presetClass="entr" presetSubtype="1" repeatCount="indefinite" fill="hold" grpId="0" nodeType="withEffect">
                                  <p:stCondLst>
                                    <p:cond delay="0"/>
                                  </p:stCondLst>
                                  <p:childTnLst>
                                    <p:set>
                                      <p:cBhvr>
                                        <p:cTn id="70" dur="1" fill="hold">
                                          <p:stCondLst>
                                            <p:cond delay="0"/>
                                          </p:stCondLst>
                                        </p:cTn>
                                        <p:tgtEl>
                                          <p:spTgt spid="142369"/>
                                        </p:tgtEl>
                                        <p:attrNameLst>
                                          <p:attrName>style.visibility</p:attrName>
                                        </p:attrNameLst>
                                      </p:cBhvr>
                                      <p:to>
                                        <p:strVal val="visible"/>
                                      </p:to>
                                    </p:set>
                                    <p:anim calcmode="lin" valueType="num">
                                      <p:cBhvr additive="base">
                                        <p:cTn id="71" dur="1000" fill="hold"/>
                                        <p:tgtEl>
                                          <p:spTgt spid="142369"/>
                                        </p:tgtEl>
                                        <p:attrNameLst>
                                          <p:attrName>ppt_x</p:attrName>
                                        </p:attrNameLst>
                                      </p:cBhvr>
                                      <p:tavLst>
                                        <p:tav tm="0">
                                          <p:val>
                                            <p:strVal val="#ppt_x"/>
                                          </p:val>
                                        </p:tav>
                                        <p:tav tm="100000">
                                          <p:val>
                                            <p:strVal val="#ppt_x"/>
                                          </p:val>
                                        </p:tav>
                                      </p:tavLst>
                                    </p:anim>
                                    <p:anim calcmode="lin" valueType="num">
                                      <p:cBhvr additive="base">
                                        <p:cTn id="72" dur="1000" fill="hold"/>
                                        <p:tgtEl>
                                          <p:spTgt spid="142369"/>
                                        </p:tgtEl>
                                        <p:attrNameLst>
                                          <p:attrName>ppt_y</p:attrName>
                                        </p:attrNameLst>
                                      </p:cBhvr>
                                      <p:tavLst>
                                        <p:tav tm="0">
                                          <p:val>
                                            <p:strVal val="0-#ppt_h/2"/>
                                          </p:val>
                                        </p:tav>
                                        <p:tav tm="100000">
                                          <p:val>
                                            <p:strVal val="#ppt_y"/>
                                          </p:val>
                                        </p:tav>
                                      </p:tavLst>
                                    </p:anim>
                                  </p:childTnLst>
                                </p:cTn>
                              </p:par>
                              <p:par>
                                <p:cTn id="73" presetID="2" presetClass="entr" presetSubtype="1" repeatCount="indefinite" fill="hold" grpId="0" nodeType="withEffect">
                                  <p:stCondLst>
                                    <p:cond delay="0"/>
                                  </p:stCondLst>
                                  <p:childTnLst>
                                    <p:set>
                                      <p:cBhvr>
                                        <p:cTn id="74" dur="1" fill="hold">
                                          <p:stCondLst>
                                            <p:cond delay="0"/>
                                          </p:stCondLst>
                                        </p:cTn>
                                        <p:tgtEl>
                                          <p:spTgt spid="142370"/>
                                        </p:tgtEl>
                                        <p:attrNameLst>
                                          <p:attrName>style.visibility</p:attrName>
                                        </p:attrNameLst>
                                      </p:cBhvr>
                                      <p:to>
                                        <p:strVal val="visible"/>
                                      </p:to>
                                    </p:set>
                                    <p:anim calcmode="lin" valueType="num">
                                      <p:cBhvr additive="base">
                                        <p:cTn id="75" dur="1000" fill="hold"/>
                                        <p:tgtEl>
                                          <p:spTgt spid="142370"/>
                                        </p:tgtEl>
                                        <p:attrNameLst>
                                          <p:attrName>ppt_x</p:attrName>
                                        </p:attrNameLst>
                                      </p:cBhvr>
                                      <p:tavLst>
                                        <p:tav tm="0">
                                          <p:val>
                                            <p:strVal val="#ppt_x"/>
                                          </p:val>
                                        </p:tav>
                                        <p:tav tm="100000">
                                          <p:val>
                                            <p:strVal val="#ppt_x"/>
                                          </p:val>
                                        </p:tav>
                                      </p:tavLst>
                                    </p:anim>
                                    <p:anim calcmode="lin" valueType="num">
                                      <p:cBhvr additive="base">
                                        <p:cTn id="76" dur="1000" fill="hold"/>
                                        <p:tgtEl>
                                          <p:spTgt spid="142370"/>
                                        </p:tgtEl>
                                        <p:attrNameLst>
                                          <p:attrName>ppt_y</p:attrName>
                                        </p:attrNameLst>
                                      </p:cBhvr>
                                      <p:tavLst>
                                        <p:tav tm="0">
                                          <p:val>
                                            <p:strVal val="0-#ppt_h/2"/>
                                          </p:val>
                                        </p:tav>
                                        <p:tav tm="100000">
                                          <p:val>
                                            <p:strVal val="#ppt_y"/>
                                          </p:val>
                                        </p:tav>
                                      </p:tavLst>
                                    </p:anim>
                                  </p:childTnLst>
                                </p:cTn>
                              </p:par>
                              <p:par>
                                <p:cTn id="77" presetID="2" presetClass="entr" presetSubtype="1" repeatCount="indefinite" fill="hold" grpId="0" nodeType="withEffect">
                                  <p:stCondLst>
                                    <p:cond delay="0"/>
                                  </p:stCondLst>
                                  <p:childTnLst>
                                    <p:set>
                                      <p:cBhvr>
                                        <p:cTn id="78" dur="1" fill="hold">
                                          <p:stCondLst>
                                            <p:cond delay="0"/>
                                          </p:stCondLst>
                                        </p:cTn>
                                        <p:tgtEl>
                                          <p:spTgt spid="142371"/>
                                        </p:tgtEl>
                                        <p:attrNameLst>
                                          <p:attrName>style.visibility</p:attrName>
                                        </p:attrNameLst>
                                      </p:cBhvr>
                                      <p:to>
                                        <p:strVal val="visible"/>
                                      </p:to>
                                    </p:set>
                                    <p:anim calcmode="lin" valueType="num">
                                      <p:cBhvr additive="base">
                                        <p:cTn id="79" dur="1000" fill="hold"/>
                                        <p:tgtEl>
                                          <p:spTgt spid="142371"/>
                                        </p:tgtEl>
                                        <p:attrNameLst>
                                          <p:attrName>ppt_x</p:attrName>
                                        </p:attrNameLst>
                                      </p:cBhvr>
                                      <p:tavLst>
                                        <p:tav tm="0">
                                          <p:val>
                                            <p:strVal val="#ppt_x"/>
                                          </p:val>
                                        </p:tav>
                                        <p:tav tm="100000">
                                          <p:val>
                                            <p:strVal val="#ppt_x"/>
                                          </p:val>
                                        </p:tav>
                                      </p:tavLst>
                                    </p:anim>
                                    <p:anim calcmode="lin" valueType="num">
                                      <p:cBhvr additive="base">
                                        <p:cTn id="80" dur="1000" fill="hold"/>
                                        <p:tgtEl>
                                          <p:spTgt spid="142371"/>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42372"/>
                                        </p:tgtEl>
                                        <p:attrNameLst>
                                          <p:attrName>style.visibility</p:attrName>
                                        </p:attrNameLst>
                                      </p:cBhvr>
                                      <p:to>
                                        <p:strVal val="visible"/>
                                      </p:to>
                                    </p:set>
                                    <p:animEffect transition="in" filter="blinds(horizontal)">
                                      <p:cBhvr>
                                        <p:cTn id="85" dur="500"/>
                                        <p:tgtEl>
                                          <p:spTgt spid="142372"/>
                                        </p:tgtEl>
                                      </p:cBhvr>
                                    </p:animEffect>
                                  </p:childTnLst>
                                  <p:subTnLst>
                                    <p:audio>
                                      <p:cMediaNode>
                                        <p:cTn display="0" masterRel="sameClick">
                                          <p:stCondLst>
                                            <p:cond evt="begin" delay="0">
                                              <p:tn val="83"/>
                                            </p:cond>
                                          </p:stCondLst>
                                          <p:endCondLst>
                                            <p:cond evt="onStopAudio" delay="0">
                                              <p:tgtEl>
                                                <p:sldTgt/>
                                              </p:tgtEl>
                                            </p:cond>
                                          </p:endCondLst>
                                        </p:cTn>
                                        <p:tgtEl>
                                          <p:sndTgt r:embed="rId2" name="arrow.wav"/>
                                        </p:tgtEl>
                                      </p:cMediaNode>
                                    </p:audio>
                                  </p:sub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42373"/>
                                        </p:tgtEl>
                                        <p:attrNameLst>
                                          <p:attrName>style.visibility</p:attrName>
                                        </p:attrNameLst>
                                      </p:cBhvr>
                                      <p:to>
                                        <p:strVal val="visible"/>
                                      </p:to>
                                    </p:set>
                                    <p:animEffect transition="in" filter="blinds(horizontal)">
                                      <p:cBhvr>
                                        <p:cTn id="90" dur="500"/>
                                        <p:tgtEl>
                                          <p:spTgt spid="142373"/>
                                        </p:tgtEl>
                                      </p:cBhvr>
                                    </p:animEffect>
                                  </p:childTnLst>
                                  <p:subTnLst>
                                    <p:audio>
                                      <p:cMediaNode>
                                        <p:cTn display="0" masterRel="sameClick">
                                          <p:stCondLst>
                                            <p:cond evt="begin" delay="0">
                                              <p:tn val="88"/>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3" grpId="0" animBg="1"/>
      <p:bldP spid="142354" grpId="0" animBg="1"/>
      <p:bldP spid="142355" grpId="0" animBg="1"/>
      <p:bldP spid="142356" grpId="0" animBg="1"/>
      <p:bldP spid="142357" grpId="0" animBg="1"/>
      <p:bldP spid="142358" grpId="0" animBg="1"/>
      <p:bldP spid="142359" grpId="0" animBg="1"/>
      <p:bldP spid="142360" grpId="0" animBg="1"/>
      <p:bldP spid="142361" grpId="0" animBg="1"/>
      <p:bldP spid="142362" grpId="0" animBg="1"/>
      <p:bldP spid="142363" grpId="0" animBg="1"/>
      <p:bldP spid="142364" grpId="0" animBg="1"/>
      <p:bldP spid="142365" grpId="0" animBg="1"/>
      <p:bldP spid="142366" grpId="0" animBg="1"/>
      <p:bldP spid="142367" grpId="0" animBg="1"/>
      <p:bldP spid="142368" grpId="0" animBg="1"/>
      <p:bldP spid="142369" grpId="0" animBg="1"/>
      <p:bldP spid="142370" grpId="0" animBg="1"/>
      <p:bldP spid="142371" grpId="0" animBg="1"/>
      <p:bldP spid="142372" grpId="0" animBg="1"/>
      <p:bldP spid="1423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DAED3B0-A18F-4BBE-9E19-05CA2BBFF151}" type="slidenum">
              <a:rPr lang="en-US" altLang="en-US"/>
              <a:pPr>
                <a:defRPr/>
              </a:pPr>
              <a:t>18</a:t>
            </a:fld>
            <a:endParaRPr lang="en-US" altLang="en-US"/>
          </a:p>
        </p:txBody>
      </p:sp>
      <p:pic>
        <p:nvPicPr>
          <p:cNvPr id="21507"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95242" y="2138905"/>
            <a:ext cx="8854534" cy="769441"/>
          </a:xfrm>
          <a:prstGeom prst="rect">
            <a:avLst/>
          </a:prstGeom>
          <a:noFill/>
        </p:spPr>
        <p:txBody>
          <a:bodyPr wrap="square">
            <a:spAutoFit/>
          </a:bodyPr>
          <a:lstStyle/>
          <a:p>
            <a:pPr>
              <a:defRPr/>
            </a:pPr>
            <a:r>
              <a:rPr lang="en-US" sz="4400" b="1" dirty="0" err="1" smtClean="0">
                <a:solidFill>
                  <a:srgbClr val="FF0000"/>
                </a:solidFill>
                <a:latin typeface="Times New Roman" panose="02020603050405020304" pitchFamily="18" charset="0"/>
                <a:cs typeface="Times New Roman" panose="02020603050405020304" pitchFamily="18" charset="0"/>
              </a:rPr>
              <a:t>Chị</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Gió</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a:t>
            </a:r>
            <a:r>
              <a:rPr lang="en-US" sz="4400" b="1" dirty="0" err="1" smtClean="0">
                <a:solidFill>
                  <a:srgbClr val="FF0000"/>
                </a:solidFill>
                <a:latin typeface="Times New Roman" panose="02020603050405020304" pitchFamily="18" charset="0"/>
                <a:cs typeface="Times New Roman" panose="02020603050405020304" pitchFamily="18" charset="0"/>
              </a:rPr>
              <a:t>uân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nói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với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Đỗ</a:t>
            </a:r>
            <a:r>
              <a:rPr lang="en-US" sz="4400" b="1" dirty="0" smtClean="0">
                <a:solidFill>
                  <a:srgbClr val="FF0000"/>
                </a:solidFill>
                <a:latin typeface="Times New Roman" panose="02020603050405020304" pitchFamily="18" charset="0"/>
                <a:cs typeface="Times New Roman" panose="02020603050405020304" pitchFamily="18" charset="0"/>
              </a:rPr>
              <a:t> con?</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585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DSC_0149.JPG"/>
          <p:cNvPicPr>
            <a:picLocks noChangeAspect="1"/>
          </p:cNvPicPr>
          <p:nvPr/>
        </p:nvPicPr>
        <p:blipFill>
          <a:blip r:embed="rId3">
            <a:extLst>
              <a:ext uri="{28A0092B-C50C-407E-A947-70E740481C1C}">
                <a14:useLocalDpi xmlns:a14="http://schemas.microsoft.com/office/drawing/2010/main" val="0"/>
              </a:ext>
            </a:extLst>
          </a:blip>
          <a:srcRect t="50000" r="50000"/>
          <a:stretch>
            <a:fillRect/>
          </a:stretch>
        </p:blipFill>
        <p:spPr bwMode="auto">
          <a:xfrm>
            <a:off x="76200" y="0"/>
            <a:ext cx="1211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 descr="DSC_0149.JPG"/>
          <p:cNvPicPr>
            <a:picLocks noChangeAspect="1"/>
          </p:cNvPicPr>
          <p:nvPr/>
        </p:nvPicPr>
        <p:blipFill>
          <a:blip r:embed="rId3">
            <a:extLst>
              <a:ext uri="{28A0092B-C50C-407E-A947-70E740481C1C}">
                <a14:useLocalDpi xmlns:a14="http://schemas.microsoft.com/office/drawing/2010/main" val="0"/>
              </a:ext>
            </a:extLst>
          </a:blip>
          <a:srcRect l="52499" t="8888" b="43333"/>
          <a:stretch>
            <a:fillRect/>
          </a:stretch>
        </p:blipFill>
        <p:spPr bwMode="auto">
          <a:xfrm>
            <a:off x="2971800" y="96730"/>
            <a:ext cx="924763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4038600"/>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57150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9" name="Group 13"/>
          <p:cNvGrpSpPr>
            <a:grpSpLocks/>
          </p:cNvGrpSpPr>
          <p:nvPr/>
        </p:nvGrpSpPr>
        <p:grpSpPr bwMode="auto">
          <a:xfrm rot="21448330">
            <a:off x="1905000" y="5334000"/>
            <a:ext cx="1295400" cy="1295400"/>
            <a:chOff x="1344" y="0"/>
            <a:chExt cx="1104" cy="924"/>
          </a:xfrm>
        </p:grpSpPr>
        <p:pic>
          <p:nvPicPr>
            <p:cNvPr id="10275" name="Picture 14"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15"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0" name="Group 16"/>
          <p:cNvGrpSpPr>
            <a:grpSpLocks/>
          </p:cNvGrpSpPr>
          <p:nvPr/>
        </p:nvGrpSpPr>
        <p:grpSpPr bwMode="auto">
          <a:xfrm rot="21448330">
            <a:off x="7785100" y="5876925"/>
            <a:ext cx="838200" cy="685800"/>
            <a:chOff x="1344" y="0"/>
            <a:chExt cx="1104" cy="924"/>
          </a:xfrm>
        </p:grpSpPr>
        <p:pic>
          <p:nvPicPr>
            <p:cNvPr id="10273" name="Picture 17"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18"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1" name="Group 19"/>
          <p:cNvGrpSpPr>
            <a:grpSpLocks/>
          </p:cNvGrpSpPr>
          <p:nvPr/>
        </p:nvGrpSpPr>
        <p:grpSpPr bwMode="auto">
          <a:xfrm rot="21448330">
            <a:off x="8534400" y="5029200"/>
            <a:ext cx="838200" cy="685800"/>
            <a:chOff x="1344" y="0"/>
            <a:chExt cx="1104" cy="924"/>
          </a:xfrm>
        </p:grpSpPr>
        <p:pic>
          <p:nvPicPr>
            <p:cNvPr id="10271" name="Picture 20"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21"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52" name="Picture 22"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700088">
            <a:off x="8465344" y="4793456"/>
            <a:ext cx="552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23"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700088">
            <a:off x="1845469" y="4569619"/>
            <a:ext cx="93345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24"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729891">
            <a:off x="3512344" y="2126457"/>
            <a:ext cx="10525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2590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1600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1676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763000" y="914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3124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3429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953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181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657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1981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381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7543800" y="5670550"/>
            <a:ext cx="381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9" name="AutoShape 39"/>
          <p:cNvSpPr>
            <a:spLocks noChangeArrowheads="1"/>
          </p:cNvSpPr>
          <p:nvPr/>
        </p:nvSpPr>
        <p:spPr bwMode="auto">
          <a:xfrm>
            <a:off x="6705600" y="2514600"/>
            <a:ext cx="3276600" cy="1066800"/>
          </a:xfrm>
          <a:prstGeom prst="cloudCallout">
            <a:avLst>
              <a:gd name="adj1" fmla="val -71704"/>
              <a:gd name="adj2" fmla="val 272472"/>
            </a:avLst>
          </a:prstGeom>
          <a:solidFill>
            <a:srgbClr val="D0D03C"/>
          </a:solidFill>
          <a:ln w="9525">
            <a:solidFill>
              <a:schemeClr val="tx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3200" b="1" dirty="0">
                <a:solidFill>
                  <a:schemeClr val="folHlink"/>
                </a:solidFill>
                <a:latin typeface="Times New Roman" panose="02020603050405020304" pitchFamily="18" charset="0"/>
                <a:cs typeface="Times New Roman" panose="02020603050405020304" pitchFamily="18" charset="0"/>
              </a:rPr>
              <a:t>Ai </a:t>
            </a:r>
            <a:r>
              <a:rPr lang="en-US" altLang="en-US" sz="3200" b="1" dirty="0" err="1" smtClean="0">
                <a:solidFill>
                  <a:schemeClr val="folHlink"/>
                </a:solidFill>
                <a:latin typeface="Times New Roman" panose="02020603050405020304" pitchFamily="18" charset="0"/>
                <a:cs typeface="Times New Roman" panose="02020603050405020304" pitchFamily="18" charset="0"/>
              </a:rPr>
              <a:t>đó</a:t>
            </a:r>
            <a:r>
              <a:rPr lang="en-US" altLang="en-US" sz="3200" b="1" dirty="0" smtClean="0">
                <a:solidFill>
                  <a:schemeClr val="folHlink"/>
                </a:solidFill>
                <a:latin typeface="Times New Roman" panose="02020603050405020304" pitchFamily="18" charset="0"/>
                <a:cs typeface="Times New Roman" panose="02020603050405020304" pitchFamily="18" charset="0"/>
              </a:rPr>
              <a:t>? </a:t>
            </a:r>
            <a:endParaRPr lang="en-US" altLang="en-US" sz="3200" b="1" dirty="0">
              <a:solidFill>
                <a:schemeClr val="folHlink"/>
              </a:solidFill>
              <a:latin typeface="Times New Roman" panose="02020603050405020304" pitchFamily="18" charset="0"/>
              <a:cs typeface="Times New Roman" panose="02020603050405020304" pitchFamily="18" charset="0"/>
            </a:endParaRPr>
          </a:p>
        </p:txBody>
      </p:sp>
      <p:sp>
        <p:nvSpPr>
          <p:cNvPr id="143400" name="AutoShape 40"/>
          <p:cNvSpPr>
            <a:spLocks noChangeArrowheads="1"/>
          </p:cNvSpPr>
          <p:nvPr/>
        </p:nvSpPr>
        <p:spPr bwMode="auto">
          <a:xfrm>
            <a:off x="1240744" y="2342590"/>
            <a:ext cx="5541055" cy="2209800"/>
          </a:xfrm>
          <a:prstGeom prst="cloudCallout">
            <a:avLst>
              <a:gd name="adj1" fmla="val 39583"/>
              <a:gd name="adj2" fmla="val -80963"/>
            </a:avLst>
          </a:prstGeom>
          <a:solidFill>
            <a:srgbClr val="FFFF99"/>
          </a:solidFill>
          <a:ln w="9525">
            <a:solidFill>
              <a:schemeClr val="tx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Chị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đây</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Gió</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Xuân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đây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Dậy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em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mùa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xuân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đẹp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lắm</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95586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9"/>
                                        </p:tgtEl>
                                        <p:attrNameLst>
                                          <p:attrName>style.visibility</p:attrName>
                                        </p:attrNameLst>
                                      </p:cBhvr>
                                      <p:to>
                                        <p:strVal val="visible"/>
                                      </p:to>
                                    </p:set>
                                    <p:animEffect transition="in" filter="blinds(horizontal)">
                                      <p:cBhvr>
                                        <p:cTn id="7" dur="500"/>
                                        <p:tgtEl>
                                          <p:spTgt spid="143399"/>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400"/>
                                        </p:tgtEl>
                                        <p:attrNameLst>
                                          <p:attrName>style.visibility</p:attrName>
                                        </p:attrNameLst>
                                      </p:cBhvr>
                                      <p:to>
                                        <p:strVal val="visible"/>
                                      </p:to>
                                    </p:set>
                                    <p:animEffect transition="in" filter="blinds(horizontal)">
                                      <p:cBhvr>
                                        <p:cTn id="12" dur="500"/>
                                        <p:tgtEl>
                                          <p:spTgt spid="143400"/>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9" grpId="0" animBg="1"/>
      <p:bldP spid="1434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5170"/>
            <a:ext cx="12192000" cy="6924199"/>
          </a:xfrm>
          <a:prstGeom prst="rect">
            <a:avLst/>
          </a:prstGeom>
        </p:spPr>
      </p:pic>
      <p:sp>
        <p:nvSpPr>
          <p:cNvPr id="5" name="TextBox 4"/>
          <p:cNvSpPr txBox="1"/>
          <p:nvPr/>
        </p:nvSpPr>
        <p:spPr>
          <a:xfrm>
            <a:off x="4191000" y="1676400"/>
            <a:ext cx="3544560" cy="1938992"/>
          </a:xfrm>
          <a:prstGeom prst="rect">
            <a:avLst/>
          </a:prstGeom>
          <a:noFill/>
        </p:spPr>
        <p:txBody>
          <a:bodyPr wrap="none" rtlCol="0">
            <a:spAutoFit/>
          </a:bodyPr>
          <a:lstStyle/>
          <a:p>
            <a:pPr algn="ctr"/>
            <a:r>
              <a:rPr lang="en-US" sz="4800" b="1" dirty="0" err="1">
                <a:solidFill>
                  <a:srgbClr val="002060"/>
                </a:solidFill>
                <a:latin typeface="Times New Roman" panose="02020603050405020304" pitchFamily="18" charset="0"/>
                <a:cs typeface="Times New Roman" panose="02020603050405020304" pitchFamily="18" charset="0"/>
              </a:rPr>
              <a:t>T</a:t>
            </a:r>
            <a:r>
              <a:rPr lang="en-US" sz="4800" b="1" dirty="0" err="1" smtClean="0">
                <a:solidFill>
                  <a:srgbClr val="002060"/>
                </a:solidFill>
                <a:latin typeface="Times New Roman" panose="02020603050405020304" pitchFamily="18" charset="0"/>
                <a:cs typeface="Times New Roman" panose="02020603050405020304" pitchFamily="18" charset="0"/>
              </a:rPr>
              <a:t>rò</a:t>
            </a:r>
            <a:r>
              <a:rPr lang="en-US" sz="4800" b="1" dirty="0" smtClean="0">
                <a:solidFill>
                  <a:srgbClr val="002060"/>
                </a:solidFill>
                <a:latin typeface="Times New Roman" panose="02020603050405020304" pitchFamily="18" charset="0"/>
                <a:cs typeface="Times New Roman" panose="02020603050405020304" pitchFamily="18" charset="0"/>
              </a:rPr>
              <a:t> </a:t>
            </a:r>
            <a:r>
              <a:rPr lang="en-US" sz="4800" b="1" dirty="0" err="1" smtClean="0">
                <a:solidFill>
                  <a:srgbClr val="002060"/>
                </a:solidFill>
                <a:latin typeface="Times New Roman" panose="02020603050405020304" pitchFamily="18" charset="0"/>
                <a:cs typeface="Times New Roman" panose="02020603050405020304" pitchFamily="18" charset="0"/>
              </a:rPr>
              <a:t>chơi</a:t>
            </a:r>
            <a:endParaRPr lang="en-US" sz="4800" b="1" dirty="0">
              <a:solidFill>
                <a:srgbClr val="002060"/>
              </a:solidFill>
              <a:latin typeface="Times New Roman" panose="02020603050405020304" pitchFamily="18" charset="0"/>
              <a:cs typeface="Times New Roman" panose="02020603050405020304" pitchFamily="18" charset="0"/>
            </a:endParaRPr>
          </a:p>
          <a:p>
            <a:pPr algn="ctr"/>
            <a:r>
              <a:rPr lang="en-US" sz="7200" b="1" dirty="0" err="1" smtClean="0">
                <a:solidFill>
                  <a:srgbClr val="002060"/>
                </a:solidFill>
                <a:latin typeface="Times New Roman" panose="02020603050405020304" pitchFamily="18" charset="0"/>
                <a:cs typeface="Times New Roman" panose="02020603050405020304" pitchFamily="18" charset="0"/>
              </a:rPr>
              <a:t>Gieo</a:t>
            </a:r>
            <a:r>
              <a:rPr lang="en-US" sz="7200" b="1" dirty="0" smtClean="0">
                <a:solidFill>
                  <a:srgbClr val="002060"/>
                </a:solidFill>
                <a:latin typeface="Times New Roman" panose="02020603050405020304" pitchFamily="18" charset="0"/>
                <a:cs typeface="Times New Roman" panose="02020603050405020304" pitchFamily="18" charset="0"/>
              </a:rPr>
              <a:t> </a:t>
            </a:r>
            <a:r>
              <a:rPr lang="en-US" sz="7200" b="1" dirty="0" err="1" smtClean="0">
                <a:solidFill>
                  <a:srgbClr val="002060"/>
                </a:solidFill>
                <a:latin typeface="Times New Roman" panose="02020603050405020304" pitchFamily="18" charset="0"/>
                <a:cs typeface="Times New Roman" panose="02020603050405020304" pitchFamily="18" charset="0"/>
              </a:rPr>
              <a:t>hạt</a:t>
            </a:r>
            <a:endParaRPr lang="en-US" sz="7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306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AE659C1-FB07-44F9-A766-B7B233B24843}" type="slidenum">
              <a:rPr lang="en-US" altLang="en-US"/>
              <a:pPr>
                <a:defRPr/>
              </a:pPr>
              <a:t>20</a:t>
            </a:fld>
            <a:endParaRPr lang="en-US" altLang="en-US"/>
          </a:p>
        </p:txBody>
      </p:sp>
      <p:pic>
        <p:nvPicPr>
          <p:cNvPr id="22531"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84556" y="2127754"/>
            <a:ext cx="10307444" cy="1446550"/>
          </a:xfrm>
          <a:prstGeom prst="rect">
            <a:avLst/>
          </a:prstGeom>
          <a:noFill/>
        </p:spPr>
        <p:txBody>
          <a:bodyPr wrap="square">
            <a:spAutoFit/>
          </a:bodyPr>
          <a:lstStyle/>
          <a:p>
            <a:pPr>
              <a:defRPr/>
            </a:pPr>
            <a:r>
              <a:rPr lang="en-US" sz="4400" b="1" dirty="0" smtClean="0">
                <a:solidFill>
                  <a:srgbClr val="FF0000"/>
                </a:solidFill>
                <a:latin typeface="Times New Roman" panose="02020603050405020304" pitchFamily="18" charset="0"/>
                <a:cs typeface="Times New Roman" panose="02020603050405020304" pitchFamily="18" charset="0"/>
              </a:rPr>
              <a:t>Ai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đánh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thức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Đỗ</a:t>
            </a:r>
            <a:r>
              <a:rPr lang="en-US" sz="4400" b="1" dirty="0" smtClean="0">
                <a:solidFill>
                  <a:srgbClr val="FF0000"/>
                </a:solidFill>
                <a:latin typeface="Times New Roman" panose="02020603050405020304" pitchFamily="18" charset="0"/>
                <a:cs typeface="Times New Roman" panose="02020603050405020304" pitchFamily="18" charset="0"/>
              </a:rPr>
              <a:t> con?</a:t>
            </a:r>
          </a:p>
          <a:p>
            <a:pPr>
              <a:defRPr/>
            </a:pPr>
            <a:r>
              <a:rPr lang="en-US" sz="4400" b="1" dirty="0" err="1" smtClean="0">
                <a:solidFill>
                  <a:srgbClr val="FF0000"/>
                </a:solidFill>
                <a:latin typeface="Times New Roman" panose="02020603050405020304" pitchFamily="18" charset="0"/>
                <a:cs typeface="Times New Roman" panose="02020603050405020304" pitchFamily="18" charset="0"/>
              </a:rPr>
              <a:t>Bác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Mặt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Trời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nói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với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Đỗ</a:t>
            </a:r>
            <a:r>
              <a:rPr lang="en-US" sz="4400" b="1" dirty="0" smtClean="0">
                <a:solidFill>
                  <a:srgbClr val="FF0000"/>
                </a:solidFill>
                <a:latin typeface="Times New Roman" panose="02020603050405020304" pitchFamily="18" charset="0"/>
                <a:cs typeface="Times New Roman" panose="02020603050405020304" pitchFamily="18" charset="0"/>
              </a:rPr>
              <a:t> con?</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1480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DSC_0153.JPG"/>
          <p:cNvPicPr>
            <a:picLocks noChangeAspect="1"/>
          </p:cNvPicPr>
          <p:nvPr/>
        </p:nvPicPr>
        <p:blipFill>
          <a:blip r:embed="rId2">
            <a:extLst>
              <a:ext uri="{28A0092B-C50C-407E-A947-70E740481C1C}">
                <a14:useLocalDpi xmlns:a14="http://schemas.microsoft.com/office/drawing/2010/main" val="0"/>
              </a:ext>
            </a:extLst>
          </a:blip>
          <a:srcRect l="806" t="2" r="51666"/>
          <a:stretch>
            <a:fillRect/>
          </a:stretch>
        </p:blipFill>
        <p:spPr bwMode="auto">
          <a:xfrm>
            <a:off x="-76200" y="0"/>
            <a:ext cx="1242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432426"/>
            <a:ext cx="16764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914900"/>
            <a:ext cx="2286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810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200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124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5029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715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200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590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810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4038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3200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5181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096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447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47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67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5867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7"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49530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8"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48768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1" name="AutoShape 29"/>
          <p:cNvSpPr>
            <a:spLocks noChangeArrowheads="1"/>
          </p:cNvSpPr>
          <p:nvPr/>
        </p:nvSpPr>
        <p:spPr bwMode="auto">
          <a:xfrm rot="20578588">
            <a:off x="2743200" y="0"/>
            <a:ext cx="4724400" cy="2057400"/>
          </a:xfrm>
          <a:prstGeom prst="irregularSeal2">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Ai </a:t>
            </a:r>
            <a:r>
              <a:rPr lang="en-US" altLang="en-US" sz="2800" b="1" dirty="0" err="1" smtClean="0">
                <a:solidFill>
                  <a:srgbClr val="FF0000"/>
                </a:solidFill>
                <a:latin typeface="Times New Roman" panose="02020603050405020304" pitchFamily="18" charset="0"/>
                <a:cs typeface="Times New Roman" panose="02020603050405020304" pitchFamily="18" charset="0"/>
              </a:rPr>
              <a:t>đó</a:t>
            </a:r>
            <a:r>
              <a:rPr lang="en-US" altLang="en-US" sz="2800" b="1" dirty="0" smtClean="0">
                <a:solidFill>
                  <a:srgbClr val="FF0000"/>
                </a:solidFill>
                <a:latin typeface="Times New Roman" panose="02020603050405020304" pitchFamily="18" charset="0"/>
                <a:cs typeface="Times New Roman" panose="02020603050405020304" pitchFamily="18" charset="0"/>
              </a:rPr>
              <a:t>?</a:t>
            </a:r>
            <a:r>
              <a:rPr lang="en-US" altLang="en-US" dirty="0" smtClean="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p:txBody>
      </p:sp>
      <p:sp>
        <p:nvSpPr>
          <p:cNvPr id="146462" name="AutoShape 30"/>
          <p:cNvSpPr>
            <a:spLocks noChangeArrowheads="1"/>
          </p:cNvSpPr>
          <p:nvPr/>
        </p:nvSpPr>
        <p:spPr bwMode="auto">
          <a:xfrm rot="9592917">
            <a:off x="5753749" y="3345725"/>
            <a:ext cx="6310313" cy="2193925"/>
          </a:xfrm>
          <a:prstGeom prst="cloudCallout">
            <a:avLst>
              <a:gd name="adj1" fmla="val -20222"/>
              <a:gd name="adj2" fmla="val 85449"/>
            </a:avLst>
          </a:prstGeom>
          <a:solidFill>
            <a:srgbClr val="D0D03C"/>
          </a:solidFill>
          <a:ln w="9525">
            <a:solidFill>
              <a:schemeClr val="tx1"/>
            </a:solidFill>
            <a:round/>
            <a:headEnd/>
            <a:tailEnd/>
          </a:ln>
        </p:spPr>
        <p:txBody>
          <a:bodyPr rot="10800000"/>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vi-VN" sz="2400" b="1" dirty="0">
                <a:solidFill>
                  <a:srgbClr val="002060"/>
                </a:solidFill>
                <a:latin typeface="Times New Roman" panose="02020603050405020304" pitchFamily="18" charset="0"/>
                <a:cs typeface="Times New Roman" panose="02020603050405020304" pitchFamily="18" charset="0"/>
              </a:rPr>
              <a:t>Bác đây ! Bác là Mặt trời đây, cháu dậy đi thôi, sáng lắm rồi. Các cậu học trò cắp sách tới trường rồi đấy.</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146464" name="AutoShape 32"/>
          <p:cNvSpPr>
            <a:spLocks noChangeArrowheads="1"/>
          </p:cNvSpPr>
          <p:nvPr/>
        </p:nvSpPr>
        <p:spPr bwMode="auto">
          <a:xfrm rot="20835356">
            <a:off x="2344282" y="-562930"/>
            <a:ext cx="5715000" cy="3460750"/>
          </a:xfrm>
          <a:prstGeom prst="irregularSeal1">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3200" b="1" dirty="0" err="1" smtClean="0">
                <a:solidFill>
                  <a:srgbClr val="FF0000"/>
                </a:solidFill>
                <a:latin typeface="Times New Roman" panose="02020603050405020304" pitchFamily="18" charset="0"/>
                <a:cs typeface="Times New Roman" panose="02020603050405020304" pitchFamily="18" charset="0"/>
              </a:rPr>
              <a:t>Nh­ưng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mà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trên</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đấy</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lạnh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lắm</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rPr>
              <a:t>!</a:t>
            </a:r>
          </a:p>
        </p:txBody>
      </p:sp>
      <p:sp>
        <p:nvSpPr>
          <p:cNvPr id="2" name="Cloud 1"/>
          <p:cNvSpPr/>
          <p:nvPr/>
        </p:nvSpPr>
        <p:spPr>
          <a:xfrm>
            <a:off x="5981700" y="2996210"/>
            <a:ext cx="5905500" cy="2724648"/>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anose="02020603050405020304" pitchFamily="18" charset="0"/>
                <a:cs typeface="Times New Roman" panose="02020603050405020304" pitchFamily="18" charset="0"/>
              </a:rPr>
              <a:t>Cháu cứ vùng dậy đi nào. Bác sẽ sưởi ấm cho cháu, cựa mạnh vào</a:t>
            </a:r>
            <a:r>
              <a:rPr lang="vi-VN" dirty="0"/>
              <a:t>.</a:t>
            </a:r>
            <a:endParaRPr lang="en-US" dirty="0"/>
          </a:p>
        </p:txBody>
      </p:sp>
    </p:spTree>
    <p:extLst>
      <p:ext uri="{BB962C8B-B14F-4D97-AF65-F5344CB8AC3E}">
        <p14:creationId xmlns:p14="http://schemas.microsoft.com/office/powerpoint/2010/main" val="40711681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6461"/>
                                        </p:tgtEl>
                                        <p:attrNameLst>
                                          <p:attrName>style.visibility</p:attrName>
                                        </p:attrNameLst>
                                      </p:cBhvr>
                                      <p:to>
                                        <p:strVal val="visible"/>
                                      </p:to>
                                    </p:set>
                                    <p:animEffect transition="in" filter="blinds(horizontal)">
                                      <p:cBhvr>
                                        <p:cTn id="7" dur="500"/>
                                        <p:tgtEl>
                                          <p:spTgt spid="1464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Effect transition="in" filter="blinds(horizontal)">
                                      <p:cBhvr>
                                        <p:cTn id="12" dur="500"/>
                                        <p:tgtEl>
                                          <p:spTgt spid="146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6464"/>
                                        </p:tgtEl>
                                        <p:attrNameLst>
                                          <p:attrName>style.visibility</p:attrName>
                                        </p:attrNameLst>
                                      </p:cBhvr>
                                      <p:to>
                                        <p:strVal val="visible"/>
                                      </p:to>
                                    </p:set>
                                    <p:animEffect transition="in" filter="blinds(horizontal)">
                                      <p:cBhvr>
                                        <p:cTn id="17" dur="500"/>
                                        <p:tgtEl>
                                          <p:spTgt spid="1464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146462"/>
                                        </p:tgtEl>
                                      </p:cBhvr>
                                    </p:animEffect>
                                    <p:set>
                                      <p:cBhvr>
                                        <p:cTn id="26" dur="1" fill="hold">
                                          <p:stCondLst>
                                            <p:cond delay="499"/>
                                          </p:stCondLst>
                                        </p:cTn>
                                        <p:tgtEl>
                                          <p:spTgt spid="1464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61" grpId="0" animBg="1"/>
      <p:bldP spid="146462" grpId="0" animBg="1"/>
      <p:bldP spid="146462" grpId="1" animBg="1"/>
      <p:bldP spid="14646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D2D26A9-C967-4B69-8FFF-C9EB61781530}" type="slidenum">
              <a:rPr lang="en-US" altLang="en-US"/>
              <a:pPr>
                <a:defRPr/>
              </a:pPr>
              <a:t>22</a:t>
            </a:fld>
            <a:endParaRPr lang="en-US" altLang="en-US"/>
          </a:p>
        </p:txBody>
      </p:sp>
      <p:pic>
        <p:nvPicPr>
          <p:cNvPr id="23555"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42535" y="2105561"/>
            <a:ext cx="9906929" cy="1323439"/>
          </a:xfrm>
          <a:prstGeom prst="rect">
            <a:avLst/>
          </a:prstGeom>
          <a:noFill/>
        </p:spPr>
        <p:txBody>
          <a:bodyPr wrap="square">
            <a:spAutoFit/>
          </a:bodyPr>
          <a:lstStyle/>
          <a:p>
            <a:pPr>
              <a:defRPr/>
            </a:pPr>
            <a:r>
              <a:rPr lang="en-US" sz="4000" b="1" dirty="0" smtClean="0">
                <a:solidFill>
                  <a:srgbClr val="FF0000"/>
                </a:solidFill>
                <a:latin typeface="Times New Roman" panose="02020603050405020304" pitchFamily="18" charset="0"/>
                <a:cs typeface="Times New Roman" panose="02020603050405020304" pitchFamily="18" charset="0"/>
              </a:rPr>
              <a:t>Qua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b="1" dirty="0" err="1">
                <a:solidFill>
                  <a:srgbClr val="FF0000"/>
                </a:solidFill>
                <a:latin typeface="Times New Roman" panose="02020603050405020304" pitchFamily="18" charset="0"/>
                <a:cs typeface="Times New Roman" panose="02020603050405020304" pitchFamily="18" charset="0"/>
              </a:rPr>
              <a:t>thấy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Đỗ</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lớn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yếu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tố</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smtClean="0">
                <a:solidFill>
                  <a:srgbClr val="FF0000"/>
                </a:solidFill>
                <a:latin typeface="Times New Roman" panose="02020603050405020304" pitchFamily="18" charset="0"/>
                <a:cs typeface="Times New Roman" panose="02020603050405020304" pitchFamily="18" charset="0"/>
              </a:rPr>
              <a:t>?</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0601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08EF679-EAF8-4EE3-BA09-9E3A10D6CCA5}" type="slidenum">
              <a:rPr lang="en-US" altLang="en-US"/>
              <a:pPr>
                <a:defRPr/>
              </a:pPr>
              <a:t>23</a:t>
            </a:fld>
            <a:endParaRPr lang="en-US" altLang="en-US"/>
          </a:p>
        </p:txBody>
      </p:sp>
      <p:pic>
        <p:nvPicPr>
          <p:cNvPr id="24579" name="Picture 2" descr="Top 75+ hình nền powerpoint học tập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60601" y="498070"/>
            <a:ext cx="8609671" cy="4893647"/>
          </a:xfrm>
          <a:prstGeom prst="rect">
            <a:avLst/>
          </a:prstGeom>
          <a:noFill/>
        </p:spPr>
        <p:txBody>
          <a:bodyPr wrap="square">
            <a:spAutoFit/>
          </a:bodyPr>
          <a:lstStyle/>
          <a:p>
            <a:pPr>
              <a:defRPr/>
            </a:pPr>
            <a:r>
              <a:rPr lang="vi-VN" sz="4000" b="1" dirty="0">
                <a:solidFill>
                  <a:srgbClr val="FF0000"/>
                </a:solidFill>
              </a:rPr>
              <a:t> </a:t>
            </a:r>
            <a:r>
              <a:rPr lang="vi-VN" sz="4000" b="1" dirty="0">
                <a:solidFill>
                  <a:srgbClr val="FF0000"/>
                </a:solidFill>
                <a:latin typeface="+mj-lt"/>
              </a:rPr>
              <a:t>Giáo </a:t>
            </a:r>
            <a:r>
              <a:rPr lang="vi-VN" sz="4000" b="1" dirty="0" smtClean="0">
                <a:solidFill>
                  <a:srgbClr val="FF0000"/>
                </a:solidFill>
                <a:latin typeface="+mj-lt"/>
              </a:rPr>
              <a:t>dục:</a:t>
            </a:r>
            <a:r>
              <a:rPr lang="en-US" sz="72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Đ</a:t>
            </a:r>
            <a:r>
              <a:rPr lang="vi-VN" sz="4000" b="1" dirty="0" smtClean="0">
                <a:solidFill>
                  <a:srgbClr val="FF0000"/>
                </a:solidFill>
                <a:latin typeface="Times New Roman" panose="02020603050405020304" pitchFamily="18" charset="0"/>
                <a:cs typeface="Times New Roman" panose="02020603050405020304" pitchFamily="18" charset="0"/>
              </a:rPr>
              <a:t>ỗ </a:t>
            </a:r>
            <a:r>
              <a:rPr lang="vi-VN" sz="4000" b="1" dirty="0">
                <a:solidFill>
                  <a:srgbClr val="FF0000"/>
                </a:solidFill>
                <a:latin typeface="Times New Roman" panose="02020603050405020304" pitchFamily="18" charset="0"/>
                <a:cs typeface="Times New Roman" panose="02020603050405020304" pitchFamily="18" charset="0"/>
              </a:rPr>
              <a:t>con lớn lên được là nhờ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29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a sẻ 53+ về hình nền powerpoint tiểu học mới nhất - cdgdbentre.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2057" y="2228671"/>
            <a:ext cx="4493943" cy="1200329"/>
          </a:xfrm>
          <a:prstGeom prst="rect">
            <a:avLst/>
          </a:prstGeom>
          <a:no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Quá</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trình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phát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triển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hạt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đậu</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369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G_1478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troi mua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nen d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797425"/>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AutoShape 5" descr="hat"/>
          <p:cNvSpPr>
            <a:spLocks noChangeAspect="1" noChangeArrowheads="1"/>
          </p:cNvSpPr>
          <p:nvPr/>
        </p:nvSpPr>
        <p:spPr bwMode="auto">
          <a:xfrm>
            <a:off x="5664201" y="5013326"/>
            <a:ext cx="10763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pic>
        <p:nvPicPr>
          <p:cNvPr id="150534" name="Picture 6" descr="h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6739" y="5013326"/>
            <a:ext cx="8985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7" descr="hat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228936">
            <a:off x="-1612900" y="1155700"/>
            <a:ext cx="9017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8" descr="nen dat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229226"/>
            <a:ext cx="12192000" cy="200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Picture 9" descr="nua qua cop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7051" y="5340350"/>
            <a:ext cx="9382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0" descr="valros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4038601"/>
            <a:ext cx="9144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2" descr="lang ho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3" descr="lang ho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296400" y="3810000"/>
            <a:ext cx="8382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4" descr="valros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83588" y="5943601"/>
            <a:ext cx="7604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5" descr="lang ho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298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21" descr="valros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09801" y="5972176"/>
            <a:ext cx="7604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ạc mở đầu.mp3">
            <a:hlinkClick r:id="" action="ppaction://media"/>
          </p:cNvPr>
          <p:cNvPicPr>
            <a:picLocks noRot="1" noChangeAspect="1"/>
          </p:cNvPicPr>
          <p:nvPr>
            <a:audioFile r:link="rId1"/>
          </p:nvPr>
        </p:nvPicPr>
        <p:blipFill>
          <a:blip r:embed="rId14">
            <a:extLst>
              <a:ext uri="{28A0092B-C50C-407E-A947-70E740481C1C}">
                <a14:useLocalDpi xmlns:a14="http://schemas.microsoft.com/office/drawing/2010/main" val="0"/>
              </a:ext>
            </a:extLst>
          </a:blip>
          <a:srcRect/>
          <a:stretch>
            <a:fillRect/>
          </a:stretch>
        </p:blipFill>
        <p:spPr bwMode="auto">
          <a:xfrm>
            <a:off x="94488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278100"/>
      </p:ext>
    </p:extLst>
  </p:cSld>
  <p:clrMapOvr>
    <a:masterClrMapping/>
  </p:clrMapOvr>
  <p:transition advClick="0" advTm="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par>
                                <p:cTn id="7" presetID="0" presetClass="path" presetSubtype="0" accel="50000" decel="50000" fill="hold" nodeType="withEffect">
                                  <p:stCondLst>
                                    <p:cond delay="0"/>
                                  </p:stCondLst>
                                  <p:childTnLst>
                                    <p:animMotion origin="layout" path="M 0.09757 -0.10811 C 0.10469 -0.1088 0.11424 -0.1095 0.12222 -0.11227 C 0.1283 -0.11413 0.12309 -0.11366 0.12899 -0.11806 C 0.13507 -0.12246 0.14149 -0.12315 0.14757 -0.12616 C 0.15208 -0.12801 0.15695 -0.13149 0.16129 -0.13403 C 0.16597 -0.13519 0.1684 -0.13774 0.1684 -0.1375 C 0.17465 -0.14584 0.1809 -0.14746 0.1882 -0.15163 C 0.18958 -0.15232 0.19045 -0.15487 0.19167 -0.15579 C 0.19549 -0.15857 0.19948 -0.15996 0.20347 -0.16158 C 0.2526 -0.16042 0.26111 -0.16713 0.29323 -0.15394 C 0.29531 -0.15 0.29792 -0.14746 0.3 -0.14399 C 0.30781 -0.13079 0.29653 -0.14468 0.3059 -0.13403 C 0.30556 -0.13195 0.30434 -0.1301 0.30469 -0.12801 C 0.30538 -0.12593 0.30747 -0.12593 0.30816 -0.12385 C 0.31007 -0.12061 0.31129 -0.11621 0.31285 -0.11227 C 0.31372 -0.11019 0.31441 -0.10811 0.31528 -0.10625 C 0.31597 -0.10417 0.31754 -0.10047 0.31754 -0.1 C 0.3191 -0.08681 0.32205 -0.07431 0.32344 -0.06065 C 0.32274 -0.03866 0.32552 0.01273 0.31406 0.0324 C 0.31302 0.0375 0.31285 0.04305 0.31181 0.04814 C 0.31129 0.05046 0.31007 0.05185 0.30938 0.05416 C 0.30712 0.0618 0.3092 0.05925 0.30712 0.06805 C 0.30642 0.07037 0.30538 0.07175 0.30469 0.07407 C 0.30295 0.07986 0.3026 0.0875 0.30122 0.09375 C 0.30191 0.14513 0.30087 0.20092 0.30816 0.25231 C 0.3099 0.27731 0.31215 0.28125 0.31875 0.30162 C 0.32465 0.3199 0.31667 0.30416 0.3257 0.31967 C 0.3283 0.33773 0.32882 0.31481 0.33594 0.32824 C 0.34219 0.34027 0.34583 0.33287 0.35243 0.34004 C 0.35729 0.353 0.37292 0.3449 0.38038 0.35208 C 0.39184 0.36273 0.43333 0.36597 0.44254 0.3699 C 0.45035 0.37268 0.48993 0.3699 0.49844 0.37407 C 0.51337 0.38379 0.5309 0.38217 0.54132 0.38935 C 0.55278 0.39513 0.56163 0.40277 0.56736 0.40995 C 0.57674 0.41504 0.56667 0.42939 0.57622 0.4324 C 0.57726 0.43356 0.57639 0.43425 0.5776 0.43495 C 0.57986 0.43611 0.57778 0.43611 0.57986 0.43796 C 0.58125 0.43888 0.5816 0.4412 0.58299 0.44282 C 0.58385 0.44421 0.58472 0.44907 0.58576 0.44976 C 0.58993 0.47175 0.58316 0.44467 0.58924 0.46759 C 0.5934 0.4831 0.5882 0.47638 0.59445 0.48333 C 0.59566 0.48935 0.59583 0.49375 0.59757 0.49953 " pathEditMode="relative" rAng="0" ptsTypes="ffffffffffffffffffffffffffffffffafffffffff">
                                      <p:cBhvr>
                                        <p:cTn id="8" dur="4000" fill="hold"/>
                                        <p:tgtEl>
                                          <p:spTgt spid="150535"/>
                                        </p:tgtEl>
                                        <p:attrNameLst>
                                          <p:attrName>ppt_x</p:attrName>
                                          <p:attrName>ppt_y</p:attrName>
                                        </p:attrNameLst>
                                      </p:cBhvr>
                                      <p:rCtr x="25000" y="27431"/>
                                    </p:animMotion>
                                  </p:childTnLst>
                                  <p:subTnLst>
                                    <p:audio>
                                      <p:cMediaNode>
                                        <p:cTn display="0" masterRel="sameClick">
                                          <p:stCondLst>
                                            <p:cond evt="begin" delay="0">
                                              <p:tn val="7"/>
                                            </p:cond>
                                          </p:stCondLst>
                                          <p:endCondLst>
                                            <p:cond evt="onStopAudio" delay="0">
                                              <p:tgtEl>
                                                <p:sldTgt/>
                                              </p:tgtEl>
                                            </p:cond>
                                          </p:endCondLst>
                                        </p:cTn>
                                        <p:tgtEl>
                                          <p:sndTgt r:embed="rId4" name="arrow.wav"/>
                                        </p:tgtEl>
                                      </p:cMediaNode>
                                    </p:audio>
                                  </p:subTnLst>
                                </p:cTn>
                              </p:par>
                              <p:par>
                                <p:cTn id="9" presetID="8" presetClass="emph" presetSubtype="0" fill="hold" nodeType="withEffect">
                                  <p:stCondLst>
                                    <p:cond delay="1000"/>
                                  </p:stCondLst>
                                  <p:childTnLst>
                                    <p:animRot by="-3000000">
                                      <p:cBhvr>
                                        <p:cTn id="10" dur="2000" fill="hold"/>
                                        <p:tgtEl>
                                          <p:spTgt spid="150535"/>
                                        </p:tgtEl>
                                        <p:attrNameLst>
                                          <p:attrName>r</p:attrName>
                                        </p:attrNameLst>
                                      </p:cBhvr>
                                    </p:animRot>
                                  </p:childTnLst>
                                </p:cTn>
                              </p:par>
                              <p:par>
                                <p:cTn id="11" presetID="8" presetClass="emph" presetSubtype="0" fill="hold" nodeType="withEffect">
                                  <p:stCondLst>
                                    <p:cond delay="2200"/>
                                  </p:stCondLst>
                                  <p:childTnLst>
                                    <p:animRot by="7200000">
                                      <p:cBhvr>
                                        <p:cTn id="12" dur="2000" fill="hold"/>
                                        <p:tgtEl>
                                          <p:spTgt spid="150535"/>
                                        </p:tgtEl>
                                        <p:attrNameLst>
                                          <p:attrName>r</p:attrName>
                                        </p:attrNameLst>
                                      </p:cBhvr>
                                    </p:animRot>
                                  </p:childTnLst>
                                </p:cTn>
                              </p:par>
                              <p:par>
                                <p:cTn id="13" presetID="10" presetClass="exit" presetSubtype="0" fill="hold" nodeType="withEffect">
                                  <p:stCondLst>
                                    <p:cond delay="4000"/>
                                  </p:stCondLst>
                                  <p:childTnLst>
                                    <p:animEffect transition="out" filter="fade">
                                      <p:cBhvr>
                                        <p:cTn id="14" dur="2000"/>
                                        <p:tgtEl>
                                          <p:spTgt spid="150535"/>
                                        </p:tgtEl>
                                      </p:cBhvr>
                                    </p:animEffect>
                                    <p:set>
                                      <p:cBhvr>
                                        <p:cTn id="15" dur="1" fill="hold">
                                          <p:stCondLst>
                                            <p:cond delay="1999"/>
                                          </p:stCondLst>
                                        </p:cTn>
                                        <p:tgtEl>
                                          <p:spTgt spid="150535"/>
                                        </p:tgtEl>
                                        <p:attrNameLst>
                                          <p:attrName>style.visibility</p:attrName>
                                        </p:attrNameLst>
                                      </p:cBhvr>
                                      <p:to>
                                        <p:strVal val="hidden"/>
                                      </p:to>
                                    </p:set>
                                  </p:childTnLst>
                                </p:cTn>
                              </p:par>
                              <p:par>
                                <p:cTn id="16" presetID="10" presetClass="entr" presetSubtype="0" fill="hold" nodeType="withEffect">
                                  <p:stCondLst>
                                    <p:cond delay="4000"/>
                                  </p:stCondLst>
                                  <p:childTnLst>
                                    <p:set>
                                      <p:cBhvr>
                                        <p:cTn id="17" dur="1" fill="hold">
                                          <p:stCondLst>
                                            <p:cond delay="0"/>
                                          </p:stCondLst>
                                        </p:cTn>
                                        <p:tgtEl>
                                          <p:spTgt spid="150537"/>
                                        </p:tgtEl>
                                        <p:attrNameLst>
                                          <p:attrName>style.visibility</p:attrName>
                                        </p:attrNameLst>
                                      </p:cBhvr>
                                      <p:to>
                                        <p:strVal val="visible"/>
                                      </p:to>
                                    </p:set>
                                    <p:animEffect transition="in" filter="fade">
                                      <p:cBhvr>
                                        <p:cTn id="18" dur="2000"/>
                                        <p:tgtEl>
                                          <p:spTgt spid="150537"/>
                                        </p:tgtEl>
                                      </p:cBhvr>
                                    </p:animEffect>
                                  </p:childTnLst>
                                  <p:subTnLst>
                                    <p:audio>
                                      <p:cMediaNode>
                                        <p:cTn display="0" masterRel="sameClick">
                                          <p:stCondLst>
                                            <p:cond evt="begin" delay="0">
                                              <p:tn val="16"/>
                                            </p:cond>
                                          </p:stCondLst>
                                          <p:endCondLst>
                                            <p:cond evt="onStopAudio" delay="0">
                                              <p:tgtEl>
                                                <p:sldTgt/>
                                              </p:tgtEl>
                                            </p:cond>
                                          </p:endCondLst>
                                        </p:cTn>
                                        <p:tgtEl>
                                          <p:sndTgt r:embed="rId4" name="arrow.wav"/>
                                        </p:tgtEl>
                                      </p:cMediaNode>
                                    </p:audio>
                                  </p:subTnLst>
                                </p:cTn>
                              </p:par>
                              <p:par>
                                <p:cTn id="19" presetID="10" presetClass="entr" presetSubtype="0" fill="hold" nodeType="withEffect">
                                  <p:stCondLst>
                                    <p:cond delay="4500"/>
                                  </p:stCondLst>
                                  <p:childTnLst>
                                    <p:set>
                                      <p:cBhvr>
                                        <p:cTn id="20" dur="1" fill="hold">
                                          <p:stCondLst>
                                            <p:cond delay="0"/>
                                          </p:stCondLst>
                                        </p:cTn>
                                        <p:tgtEl>
                                          <p:spTgt spid="150534"/>
                                        </p:tgtEl>
                                        <p:attrNameLst>
                                          <p:attrName>style.visibility</p:attrName>
                                        </p:attrNameLst>
                                      </p:cBhvr>
                                      <p:to>
                                        <p:strVal val="visible"/>
                                      </p:to>
                                    </p:set>
                                    <p:animEffect transition="in" filter="fade">
                                      <p:cBhvr>
                                        <p:cTn id="21" dur="2000"/>
                                        <p:tgtEl>
                                          <p:spTgt spid="150534"/>
                                        </p:tgtEl>
                                      </p:cBhvr>
                                    </p:animEffect>
                                  </p:childTnLst>
                                </p:cTn>
                              </p:par>
                            </p:childTnLst>
                          </p:cTn>
                        </p:par>
                        <p:par>
                          <p:cTn id="22" fill="hold" nodeType="afterGroup">
                            <p:stCondLst>
                              <p:cond delay="6500"/>
                            </p:stCondLst>
                            <p:childTnLst>
                              <p:par>
                                <p:cTn id="23" presetID="10" presetClass="entr" presetSubtype="0" fill="hold" nodeType="afterEffect">
                                  <p:stCondLst>
                                    <p:cond delay="0"/>
                                  </p:stCondLst>
                                  <p:childTnLst>
                                    <p:set>
                                      <p:cBhvr>
                                        <p:cTn id="24" dur="1" fill="hold">
                                          <p:stCondLst>
                                            <p:cond delay="0"/>
                                          </p:stCondLst>
                                        </p:cTn>
                                        <p:tgtEl>
                                          <p:spTgt spid="150531"/>
                                        </p:tgtEl>
                                        <p:attrNameLst>
                                          <p:attrName>style.visibility</p:attrName>
                                        </p:attrNameLst>
                                      </p:cBhvr>
                                      <p:to>
                                        <p:strVal val="visible"/>
                                      </p:to>
                                    </p:set>
                                    <p:animEffect transition="in" filter="fade">
                                      <p:cBhvr>
                                        <p:cTn id="25" dur="5000"/>
                                        <p:tgtEl>
                                          <p:spTgt spid="150531"/>
                                        </p:tgtEl>
                                      </p:cBhvr>
                                    </p:animEffect>
                                  </p:childTnLst>
                                  <p:subTnLst>
                                    <p:audio>
                                      <p:cMediaNode>
                                        <p:cTn display="0" masterRel="sameClick">
                                          <p:stCondLst>
                                            <p:cond evt="begin" delay="0">
                                              <p:tn val="23"/>
                                            </p:cond>
                                          </p:stCondLst>
                                          <p:endCondLst>
                                            <p:cond evt="onStopAudio" delay="0">
                                              <p:tgtEl>
                                                <p:sldTgt/>
                                              </p:tgtEl>
                                            </p:cond>
                                          </p:endCondLst>
                                        </p:cTn>
                                        <p:tgtEl>
                                          <p:sndTgt r:embed="rId4" name="arrow.wav"/>
                                        </p:tgtEl>
                                      </p:cMediaNode>
                                    </p:audio>
                                  </p:subTnLst>
                                </p:cTn>
                              </p:par>
                            </p:childTnLst>
                          </p:cTn>
                        </p:par>
                        <p:par>
                          <p:cTn id="26" fill="hold" nodeType="afterGroup">
                            <p:stCondLst>
                              <p:cond delay="11500"/>
                            </p:stCondLst>
                            <p:childTnLst>
                              <p:par>
                                <p:cTn id="27" presetID="10" presetClass="exit" presetSubtype="0" fill="hold" nodeType="afterEffect">
                                  <p:stCondLst>
                                    <p:cond delay="0"/>
                                  </p:stCondLst>
                                  <p:childTnLst>
                                    <p:animEffect transition="out" filter="fade">
                                      <p:cBhvr>
                                        <p:cTn id="28" dur="2000"/>
                                        <p:tgtEl>
                                          <p:spTgt spid="150531"/>
                                        </p:tgtEl>
                                      </p:cBhvr>
                                    </p:animEffect>
                                    <p:set>
                                      <p:cBhvr>
                                        <p:cTn id="29" dur="1" fill="hold">
                                          <p:stCondLst>
                                            <p:cond delay="1999"/>
                                          </p:stCondLst>
                                        </p:cTn>
                                        <p:tgtEl>
                                          <p:spTgt spid="15053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arrow.wav"/>
                                        </p:tgtEl>
                                      </p:cMediaNode>
                                    </p:audio>
                                  </p:subTnLst>
                                </p:cTn>
                              </p:par>
                            </p:childTnLst>
                          </p:cTn>
                        </p:par>
                        <p:par>
                          <p:cTn id="30" fill="hold" nodeType="afterGroup">
                            <p:stCondLst>
                              <p:cond delay="13500"/>
                            </p:stCondLst>
                            <p:childTnLst>
                              <p:par>
                                <p:cTn id="31" presetID="8" presetClass="emph" presetSubtype="0" accel="50000" decel="50000" autoRev="1" fill="hold" nodeType="afterEffect">
                                  <p:stCondLst>
                                    <p:cond delay="0"/>
                                  </p:stCondLst>
                                  <p:childTnLst>
                                    <p:animRot by="300000">
                                      <p:cBhvr>
                                        <p:cTn id="32" dur="1000" fill="hold"/>
                                        <p:tgtEl>
                                          <p:spTgt spid="150534"/>
                                        </p:tgtEl>
                                        <p:attrNameLst>
                                          <p:attrName>r</p:attrName>
                                        </p:attrNameLst>
                                      </p:cBhvr>
                                    </p:animRot>
                                  </p:childTnLst>
                                </p:cTn>
                              </p:par>
                              <p:par>
                                <p:cTn id="33" presetID="8" presetClass="emph" presetSubtype="0" accel="50000" decel="50000" autoRev="1" fill="hold" nodeType="withEffect">
                                  <p:stCondLst>
                                    <p:cond delay="0"/>
                                  </p:stCondLst>
                                  <p:childTnLst>
                                    <p:animRot by="300000">
                                      <p:cBhvr>
                                        <p:cTn id="34" dur="1000" fill="hold"/>
                                        <p:tgtEl>
                                          <p:spTgt spid="150537"/>
                                        </p:tgtEl>
                                        <p:attrNameLst>
                                          <p:attrName>r</p:attrName>
                                        </p:attrNameLst>
                                      </p:cBhvr>
                                    </p:animRot>
                                  </p:childTnLst>
                                </p:cTn>
                              </p:par>
                              <p:par>
                                <p:cTn id="35" presetID="64" presetClass="path" presetSubtype="0" accel="50000" decel="50000" fill="hold" nodeType="withEffect">
                                  <p:stCondLst>
                                    <p:cond delay="1000"/>
                                  </p:stCondLst>
                                  <p:childTnLst>
                                    <p:animMotion origin="layout" path="M 0 1.48148E-6 L -0.00017 -0.01713 L -0.0033 -0.05833 " pathEditMode="fixed" rAng="0" ptsTypes="AAA">
                                      <p:cBhvr>
                                        <p:cTn id="36" dur="5000" fill="hold"/>
                                        <p:tgtEl>
                                          <p:spTgt spid="150534"/>
                                        </p:tgtEl>
                                        <p:attrNameLst>
                                          <p:attrName>ppt_x</p:attrName>
                                          <p:attrName>ppt_y</p:attrName>
                                        </p:attrNameLst>
                                      </p:cBhvr>
                                      <p:rCtr x="-174" y="-2917"/>
                                    </p:animMotion>
                                  </p:childTnLst>
                                </p:cTn>
                              </p:par>
                              <p:par>
                                <p:cTn id="37" presetID="47" presetClass="exit" presetSubtype="0" fill="hold" nodeType="withEffect">
                                  <p:stCondLst>
                                    <p:cond delay="1400"/>
                                  </p:stCondLst>
                                  <p:childTnLst>
                                    <p:animEffect transition="out" filter="fade">
                                      <p:cBhvr>
                                        <p:cTn id="38" dur="5000"/>
                                        <p:tgtEl>
                                          <p:spTgt spid="150537"/>
                                        </p:tgtEl>
                                      </p:cBhvr>
                                    </p:animEffect>
                                    <p:anim calcmode="lin" valueType="num">
                                      <p:cBhvr>
                                        <p:cTn id="39" dur="5000"/>
                                        <p:tgtEl>
                                          <p:spTgt spid="150537"/>
                                        </p:tgtEl>
                                        <p:attrNameLst>
                                          <p:attrName>ppt_x</p:attrName>
                                        </p:attrNameLst>
                                      </p:cBhvr>
                                      <p:tavLst>
                                        <p:tav tm="0">
                                          <p:val>
                                            <p:strVal val="ppt_x"/>
                                          </p:val>
                                        </p:tav>
                                        <p:tav tm="100000">
                                          <p:val>
                                            <p:strVal val="ppt_x"/>
                                          </p:val>
                                        </p:tav>
                                      </p:tavLst>
                                    </p:anim>
                                    <p:anim calcmode="lin" valueType="num">
                                      <p:cBhvr>
                                        <p:cTn id="40" dur="5000"/>
                                        <p:tgtEl>
                                          <p:spTgt spid="150537"/>
                                        </p:tgtEl>
                                        <p:attrNameLst>
                                          <p:attrName>ppt_y</p:attrName>
                                        </p:attrNameLst>
                                      </p:cBhvr>
                                      <p:tavLst>
                                        <p:tav tm="0">
                                          <p:val>
                                            <p:strVal val="ppt_y"/>
                                          </p:val>
                                        </p:tav>
                                        <p:tav tm="100000">
                                          <p:val>
                                            <p:strVal val="ppt_y-.1"/>
                                          </p:val>
                                        </p:tav>
                                      </p:tavLst>
                                    </p:anim>
                                    <p:set>
                                      <p:cBhvr>
                                        <p:cTn id="41" dur="1" fill="hold">
                                          <p:stCondLst>
                                            <p:cond delay="4999"/>
                                          </p:stCondLst>
                                        </p:cTn>
                                        <p:tgtEl>
                                          <p:spTgt spid="1505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5">
                <p:cTn id="42"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mat troi moc"/>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IMG_1478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797425"/>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m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3535">
            <a:off x="5716588" y="4329113"/>
            <a:ext cx="1230313"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AutoShape 6" descr="hat"/>
          <p:cNvSpPr>
            <a:spLocks noChangeAspect="1" noChangeArrowheads="1"/>
          </p:cNvSpPr>
          <p:nvPr/>
        </p:nvSpPr>
        <p:spPr bwMode="auto">
          <a:xfrm>
            <a:off x="5664201" y="5013326"/>
            <a:ext cx="10763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pic>
        <p:nvPicPr>
          <p:cNvPr id="152583" name="Picture 7" descr="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20000">
            <a:off x="5626100" y="4652964"/>
            <a:ext cx="865188"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nen da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229226"/>
            <a:ext cx="12192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MMAG00178_0000[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195198" flipH="1">
            <a:off x="4295775" y="4652964"/>
            <a:ext cx="6492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MMAG00178_00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307947" flipH="1">
            <a:off x="1524000" y="4076701"/>
            <a:ext cx="1047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MMAG00178_00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1266500" flipH="1">
            <a:off x="8472488" y="4941888"/>
            <a:ext cx="647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2" descr="valros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4038601"/>
            <a:ext cx="13716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8" descr="valros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09801" y="5972176"/>
            <a:ext cx="7604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9" descr="lang ho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20" descr="valros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383588" y="5943601"/>
            <a:ext cx="7604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1" descr="lang ho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298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2" descr="lang ho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296400" y="3810000"/>
            <a:ext cx="8382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337084"/>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fade">
                                      <p:cBhvr>
                                        <p:cTn id="7" dur="2000"/>
                                        <p:tgtEl>
                                          <p:spTgt spid="152578"/>
                                        </p:tgtEl>
                                      </p:cBhvr>
                                    </p:animEffect>
                                  </p:childTnLst>
                                </p:cTn>
                              </p:par>
                            </p:childTnLst>
                          </p:cTn>
                        </p:par>
                        <p:par>
                          <p:cTn id="8" fill="hold" nodeType="afterGroup">
                            <p:stCondLst>
                              <p:cond delay="2000"/>
                            </p:stCondLst>
                            <p:childTnLst>
                              <p:par>
                                <p:cTn id="9" presetID="8" presetClass="emph" presetSubtype="0" accel="50000" decel="50000" autoRev="1" fill="hold" nodeType="afterEffect">
                                  <p:stCondLst>
                                    <p:cond delay="0"/>
                                  </p:stCondLst>
                                  <p:childTnLst>
                                    <p:animRot by="-1500000">
                                      <p:cBhvr>
                                        <p:cTn id="10" dur="1000" fill="hold"/>
                                        <p:tgtEl>
                                          <p:spTgt spid="152583"/>
                                        </p:tgtEl>
                                        <p:attrNameLst>
                                          <p:attrName>r</p:attrName>
                                        </p:attrNameLst>
                                      </p:cBhvr>
                                    </p:animRot>
                                  </p:childTnLst>
                                </p:cTn>
                              </p:par>
                              <p:par>
                                <p:cTn id="11" presetID="0" presetClass="path" presetSubtype="0" accel="50000" decel="50000" fill="hold" nodeType="withEffect">
                                  <p:stCondLst>
                                    <p:cond delay="0"/>
                                  </p:stCondLst>
                                  <p:childTnLst>
                                    <p:animMotion origin="layout" path="M -5.55556E-7 -4.44444E-6 C 0.00053 0.00649 0.00122 0.0132 0.00139 0.01667 " pathEditMode="relative" ptsTypes="aA">
                                      <p:cBhvr>
                                        <p:cTn id="12" dur="2000" fill="hold"/>
                                        <p:tgtEl>
                                          <p:spTgt spid="152583"/>
                                        </p:tgtEl>
                                        <p:attrNameLst>
                                          <p:attrName>ppt_x</p:attrName>
                                          <p:attrName>ppt_y</p:attrName>
                                        </p:attrNameLst>
                                      </p:cBhvr>
                                    </p:animMotion>
                                  </p:childTnLst>
                                </p:cTn>
                              </p:par>
                              <p:par>
                                <p:cTn id="13" presetID="10" presetClass="exit" presetSubtype="0" fill="hold" nodeType="withEffect">
                                  <p:stCondLst>
                                    <p:cond delay="1000"/>
                                  </p:stCondLst>
                                  <p:childTnLst>
                                    <p:animEffect transition="out" filter="fade">
                                      <p:cBhvr>
                                        <p:cTn id="14" dur="1000"/>
                                        <p:tgtEl>
                                          <p:spTgt spid="152583"/>
                                        </p:tgtEl>
                                      </p:cBhvr>
                                    </p:animEffect>
                                    <p:set>
                                      <p:cBhvr>
                                        <p:cTn id="15" dur="1" fill="hold">
                                          <p:stCondLst>
                                            <p:cond delay="999"/>
                                          </p:stCondLst>
                                        </p:cTn>
                                        <p:tgtEl>
                                          <p:spTgt spid="152583"/>
                                        </p:tgtEl>
                                        <p:attrNameLst>
                                          <p:attrName>style.visibility</p:attrName>
                                        </p:attrNameLst>
                                      </p:cBhvr>
                                      <p:to>
                                        <p:strVal val="hidden"/>
                                      </p:to>
                                    </p:set>
                                  </p:childTnLst>
                                </p:cTn>
                              </p:par>
                              <p:par>
                                <p:cTn id="16" presetID="10" presetClass="entr" presetSubtype="0" fill="hold" nodeType="withEffect">
                                  <p:stCondLst>
                                    <p:cond delay="1000"/>
                                  </p:stCondLst>
                                  <p:childTnLst>
                                    <p:set>
                                      <p:cBhvr>
                                        <p:cTn id="17" dur="1" fill="hold">
                                          <p:stCondLst>
                                            <p:cond delay="0"/>
                                          </p:stCondLst>
                                        </p:cTn>
                                        <p:tgtEl>
                                          <p:spTgt spid="152581"/>
                                        </p:tgtEl>
                                        <p:attrNameLst>
                                          <p:attrName>style.visibility</p:attrName>
                                        </p:attrNameLst>
                                      </p:cBhvr>
                                      <p:to>
                                        <p:strVal val="visible"/>
                                      </p:to>
                                    </p:set>
                                    <p:animEffect transition="in" filter="fade">
                                      <p:cBhvr>
                                        <p:cTn id="18" dur="500"/>
                                        <p:tgtEl>
                                          <p:spTgt spid="152581"/>
                                        </p:tgtEl>
                                      </p:cBhvr>
                                    </p:animEffect>
                                  </p:childTnLst>
                                </p:cTn>
                              </p:par>
                            </p:childTnLst>
                          </p:cTn>
                        </p:par>
                        <p:par>
                          <p:cTn id="19" fill="hold" nodeType="afterGroup">
                            <p:stCondLst>
                              <p:cond delay="4000"/>
                            </p:stCondLst>
                            <p:childTnLst>
                              <p:par>
                                <p:cTn id="20" presetID="8" presetClass="emph" presetSubtype="0" accel="50000" decel="50000" fill="hold" nodeType="afterEffect">
                                  <p:stCondLst>
                                    <p:cond delay="0"/>
                                  </p:stCondLst>
                                  <p:childTnLst>
                                    <p:animRot by="2700000">
                                      <p:cBhvr>
                                        <p:cTn id="21" dur="2000" fill="hold"/>
                                        <p:tgtEl>
                                          <p:spTgt spid="152581"/>
                                        </p:tgtEl>
                                        <p:attrNameLst>
                                          <p:attrName>r</p:attrName>
                                        </p:attrNameLst>
                                      </p:cBhvr>
                                    </p:animRot>
                                  </p:childTnLst>
                                </p:cTn>
                              </p:par>
                              <p:par>
                                <p:cTn id="22" presetID="64" presetClass="path" presetSubtype="0" accel="50000" decel="50000" fill="hold" nodeType="withEffect">
                                  <p:stCondLst>
                                    <p:cond delay="0"/>
                                  </p:stCondLst>
                                  <p:childTnLst>
                                    <p:animMotion origin="layout" path="M 1.66667E-6 2.96296E-6 L -0.00035 -0.08959 " pathEditMode="relative" rAng="0" ptsTypes="AA">
                                      <p:cBhvr>
                                        <p:cTn id="23" dur="5000" fill="hold"/>
                                        <p:tgtEl>
                                          <p:spTgt spid="152581"/>
                                        </p:tgtEl>
                                        <p:attrNameLst>
                                          <p:attrName>ppt_x</p:attrName>
                                          <p:attrName>ppt_y</p:attrName>
                                        </p:attrNameLst>
                                      </p:cBhvr>
                                      <p:rCtr x="-17" y="-44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1478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797425"/>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4" descr="cay m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0239" y="3789363"/>
            <a:ext cx="1316037"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5" descr="hai 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363" y="3716338"/>
            <a:ext cx="5064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6" descr="qua m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28693">
            <a:off x="5970588" y="4203700"/>
            <a:ext cx="6223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7" descr="vuon l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0000">
            <a:off x="5638801" y="4419600"/>
            <a:ext cx="208756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nen dat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229226"/>
            <a:ext cx="12192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3" name="Picture 9" descr="MMAG00178_00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0861178" flipH="1">
            <a:off x="2711450" y="4437064"/>
            <a:ext cx="6492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MMAG00178_00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307947" flipH="1">
            <a:off x="1524000" y="4076701"/>
            <a:ext cx="1047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MMAG00178_0000[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307947" flipH="1">
            <a:off x="4800600" y="4652963"/>
            <a:ext cx="647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6" name="Picture 12" descr="sun12[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0"/>
            <a:ext cx="313213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7" name="Picture 13" descr="sun1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208214" y="333375"/>
            <a:ext cx="17287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4" descr="valrose"/>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4038601"/>
            <a:ext cx="13716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15" descr="valrose"/>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981200" y="5792788"/>
            <a:ext cx="13716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16" descr="valrose"/>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677400" y="4419601"/>
            <a:ext cx="13716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0" name="Picture 22" descr="lang hoa"/>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5240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23" descr="valrose"/>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383588" y="5943601"/>
            <a:ext cx="7604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24" descr="lang hoa"/>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8298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25" descr="lang hoa"/>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296400" y="3810000"/>
            <a:ext cx="8382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332392"/>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154637"/>
                                        </p:tgtEl>
                                        <p:attrNameLst>
                                          <p:attrName>style.visibility</p:attrName>
                                        </p:attrNameLst>
                                      </p:cBhvr>
                                      <p:to>
                                        <p:strVal val="visible"/>
                                      </p:to>
                                    </p:set>
                                    <p:animEffect transition="in" filter="fade">
                                      <p:cBhvr>
                                        <p:cTn id="7" dur="5000"/>
                                        <p:tgtEl>
                                          <p:spTgt spid="154637"/>
                                        </p:tgtEl>
                                      </p:cBhvr>
                                    </p:animEffect>
                                    <p:anim calcmode="lin" valueType="num">
                                      <p:cBhvr>
                                        <p:cTn id="8" dur="5000" fill="hold"/>
                                        <p:tgtEl>
                                          <p:spTgt spid="154637"/>
                                        </p:tgtEl>
                                        <p:attrNameLst>
                                          <p:attrName>ppt_x</p:attrName>
                                        </p:attrNameLst>
                                      </p:cBhvr>
                                      <p:tavLst>
                                        <p:tav tm="0">
                                          <p:val>
                                            <p:strVal val="#ppt_x"/>
                                          </p:val>
                                        </p:tav>
                                        <p:tav tm="100000">
                                          <p:val>
                                            <p:strVal val="#ppt_x"/>
                                          </p:val>
                                        </p:tav>
                                      </p:tavLst>
                                    </p:anim>
                                    <p:anim calcmode="lin" valueType="num">
                                      <p:cBhvr>
                                        <p:cTn id="9" dur="4500" decel="100000" fill="hold"/>
                                        <p:tgtEl>
                                          <p:spTgt spid="154637"/>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154637"/>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5000"/>
                            </p:stCondLst>
                            <p:childTnLst>
                              <p:par>
                                <p:cTn id="12" presetID="53" presetClass="entr" presetSubtype="0" fill="hold" nodeType="afterEffect">
                                  <p:stCondLst>
                                    <p:cond delay="0"/>
                                  </p:stCondLst>
                                  <p:childTnLst>
                                    <p:set>
                                      <p:cBhvr>
                                        <p:cTn id="13" dur="1" fill="hold">
                                          <p:stCondLst>
                                            <p:cond delay="0"/>
                                          </p:stCondLst>
                                        </p:cTn>
                                        <p:tgtEl>
                                          <p:spTgt spid="154636"/>
                                        </p:tgtEl>
                                        <p:attrNameLst>
                                          <p:attrName>style.visibility</p:attrName>
                                        </p:attrNameLst>
                                      </p:cBhvr>
                                      <p:to>
                                        <p:strVal val="visible"/>
                                      </p:to>
                                    </p:set>
                                    <p:anim calcmode="lin" valueType="num">
                                      <p:cBhvr>
                                        <p:cTn id="14" dur="500" fill="hold"/>
                                        <p:tgtEl>
                                          <p:spTgt spid="154636"/>
                                        </p:tgtEl>
                                        <p:attrNameLst>
                                          <p:attrName>ppt_w</p:attrName>
                                        </p:attrNameLst>
                                      </p:cBhvr>
                                      <p:tavLst>
                                        <p:tav tm="0">
                                          <p:val>
                                            <p:fltVal val="0"/>
                                          </p:val>
                                        </p:tav>
                                        <p:tav tm="100000">
                                          <p:val>
                                            <p:strVal val="#ppt_w"/>
                                          </p:val>
                                        </p:tav>
                                      </p:tavLst>
                                    </p:anim>
                                    <p:anim calcmode="lin" valueType="num">
                                      <p:cBhvr>
                                        <p:cTn id="15" dur="500" fill="hold"/>
                                        <p:tgtEl>
                                          <p:spTgt spid="154636"/>
                                        </p:tgtEl>
                                        <p:attrNameLst>
                                          <p:attrName>ppt_h</p:attrName>
                                        </p:attrNameLst>
                                      </p:cBhvr>
                                      <p:tavLst>
                                        <p:tav tm="0">
                                          <p:val>
                                            <p:fltVal val="0"/>
                                          </p:val>
                                        </p:tav>
                                        <p:tav tm="100000">
                                          <p:val>
                                            <p:strVal val="#ppt_h"/>
                                          </p:val>
                                        </p:tav>
                                      </p:tavLst>
                                    </p:anim>
                                    <p:animEffect transition="in" filter="fade">
                                      <p:cBhvr>
                                        <p:cTn id="16" dur="500"/>
                                        <p:tgtEl>
                                          <p:spTgt spid="154636"/>
                                        </p:tgtEl>
                                      </p:cBhvr>
                                    </p:animEffect>
                                  </p:childTnLst>
                                </p:cTn>
                              </p:par>
                            </p:childTnLst>
                          </p:cTn>
                        </p:par>
                        <p:par>
                          <p:cTn id="17" fill="hold" nodeType="afterGroup">
                            <p:stCondLst>
                              <p:cond delay="5500"/>
                            </p:stCondLst>
                            <p:childTnLst>
                              <p:par>
                                <p:cTn id="18" presetID="8" presetClass="emph" presetSubtype="0" fill="hold" nodeType="afterEffect">
                                  <p:stCondLst>
                                    <p:cond delay="500"/>
                                  </p:stCondLst>
                                  <p:childTnLst>
                                    <p:animRot by="-4800000">
                                      <p:cBhvr>
                                        <p:cTn id="19" dur="5000" fill="hold"/>
                                        <p:tgtEl>
                                          <p:spTgt spid="154630"/>
                                        </p:tgtEl>
                                        <p:attrNameLst>
                                          <p:attrName>r</p:attrName>
                                        </p:attrNameLst>
                                      </p:cBhvr>
                                    </p:animRot>
                                  </p:childTnLst>
                                </p:cTn>
                              </p:par>
                              <p:par>
                                <p:cTn id="20" presetID="64" presetClass="path" presetSubtype="0" accel="50000" decel="50000" fill="hold" nodeType="withEffect">
                                  <p:stCondLst>
                                    <p:cond delay="500"/>
                                  </p:stCondLst>
                                  <p:childTnLst>
                                    <p:animMotion origin="layout" path="M 4.44444E-6 -3.7037E-7 L -0.00226 -0.04236 " pathEditMode="relative" rAng="0" ptsTypes="AA">
                                      <p:cBhvr>
                                        <p:cTn id="21" dur="5000" fill="hold"/>
                                        <p:tgtEl>
                                          <p:spTgt spid="154630"/>
                                        </p:tgtEl>
                                        <p:attrNameLst>
                                          <p:attrName>ppt_x</p:attrName>
                                          <p:attrName>ppt_y</p:attrName>
                                        </p:attrNameLst>
                                      </p:cBhvr>
                                      <p:rCtr x="-122" y="-2130"/>
                                    </p:animMotion>
                                  </p:childTnLst>
                                </p:cTn>
                              </p:par>
                              <p:par>
                                <p:cTn id="22" presetID="8" presetClass="emph" presetSubtype="0" fill="hold" nodeType="withEffect">
                                  <p:stCondLst>
                                    <p:cond delay="500"/>
                                  </p:stCondLst>
                                  <p:childTnLst>
                                    <p:animRot by="-4800000">
                                      <p:cBhvr>
                                        <p:cTn id="23" dur="5000" fill="hold"/>
                                        <p:tgtEl>
                                          <p:spTgt spid="154629"/>
                                        </p:tgtEl>
                                        <p:attrNameLst>
                                          <p:attrName>r</p:attrName>
                                        </p:attrNameLst>
                                      </p:cBhvr>
                                    </p:animRot>
                                  </p:childTnLst>
                                </p:cTn>
                              </p:par>
                              <p:par>
                                <p:cTn id="24" presetID="64" presetClass="path" presetSubtype="0" accel="50000" decel="50000" fill="hold" nodeType="withEffect">
                                  <p:stCondLst>
                                    <p:cond delay="500"/>
                                  </p:stCondLst>
                                  <p:childTnLst>
                                    <p:animMotion origin="layout" path="M -0.00052 0.02524 L -0.07534 -0.03842 " pathEditMode="relative" rAng="0" ptsTypes="AA">
                                      <p:cBhvr>
                                        <p:cTn id="25" dur="5000" fill="hold"/>
                                        <p:tgtEl>
                                          <p:spTgt spid="154629"/>
                                        </p:tgtEl>
                                        <p:attrNameLst>
                                          <p:attrName>ppt_x</p:attrName>
                                          <p:attrName>ppt_y</p:attrName>
                                        </p:attrNameLst>
                                      </p:cBhvr>
                                      <p:rCtr x="-3750" y="-3194"/>
                                    </p:animMotion>
                                  </p:childTnLst>
                                </p:cTn>
                              </p:par>
                            </p:childTnLst>
                          </p:cTn>
                        </p:par>
                        <p:par>
                          <p:cTn id="26" fill="hold" nodeType="afterGroup">
                            <p:stCondLst>
                              <p:cond delay="11000"/>
                            </p:stCondLst>
                            <p:childTnLst>
                              <p:par>
                                <p:cTn id="27" presetID="10" presetClass="entr" presetSubtype="0" fill="hold" nodeType="afterEffect">
                                  <p:stCondLst>
                                    <p:cond delay="0"/>
                                  </p:stCondLst>
                                  <p:childTnLst>
                                    <p:set>
                                      <p:cBhvr>
                                        <p:cTn id="28" dur="1" fill="hold">
                                          <p:stCondLst>
                                            <p:cond delay="0"/>
                                          </p:stCondLst>
                                        </p:cTn>
                                        <p:tgtEl>
                                          <p:spTgt spid="154631"/>
                                        </p:tgtEl>
                                        <p:attrNameLst>
                                          <p:attrName>style.visibility</p:attrName>
                                        </p:attrNameLst>
                                      </p:cBhvr>
                                      <p:to>
                                        <p:strVal val="visible"/>
                                      </p:to>
                                    </p:set>
                                    <p:animEffect transition="in" filter="fade">
                                      <p:cBhvr>
                                        <p:cTn id="29" dur="2000"/>
                                        <p:tgtEl>
                                          <p:spTgt spid="154631"/>
                                        </p:tgtEl>
                                      </p:cBhvr>
                                    </p:animEffect>
                                  </p:childTnLst>
                                </p:cTn>
                              </p:par>
                              <p:par>
                                <p:cTn id="30" presetID="10" presetClass="exit" presetSubtype="0" fill="hold" nodeType="withEffect">
                                  <p:stCondLst>
                                    <p:cond delay="500"/>
                                  </p:stCondLst>
                                  <p:childTnLst>
                                    <p:animEffect transition="out" filter="fade">
                                      <p:cBhvr>
                                        <p:cTn id="31" dur="1500"/>
                                        <p:tgtEl>
                                          <p:spTgt spid="154630"/>
                                        </p:tgtEl>
                                      </p:cBhvr>
                                    </p:animEffect>
                                    <p:set>
                                      <p:cBhvr>
                                        <p:cTn id="32" dur="1" fill="hold">
                                          <p:stCondLst>
                                            <p:cond delay="1499"/>
                                          </p:stCondLst>
                                        </p:cTn>
                                        <p:tgtEl>
                                          <p:spTgt spid="154630"/>
                                        </p:tgtEl>
                                        <p:attrNameLst>
                                          <p:attrName>style.visibility</p:attrName>
                                        </p:attrNameLst>
                                      </p:cBhvr>
                                      <p:to>
                                        <p:strVal val="hidden"/>
                                      </p:to>
                                    </p:set>
                                  </p:childTnLst>
                                </p:cTn>
                              </p:par>
                              <p:par>
                                <p:cTn id="33" presetID="10" presetClass="exit" presetSubtype="0" fill="hold" nodeType="withEffect">
                                  <p:stCondLst>
                                    <p:cond delay="500"/>
                                  </p:stCondLst>
                                  <p:childTnLst>
                                    <p:animEffect transition="out" filter="fade">
                                      <p:cBhvr>
                                        <p:cTn id="34" dur="1000"/>
                                        <p:tgtEl>
                                          <p:spTgt spid="154629"/>
                                        </p:tgtEl>
                                      </p:cBhvr>
                                    </p:animEffect>
                                    <p:set>
                                      <p:cBhvr>
                                        <p:cTn id="35" dur="1" fill="hold">
                                          <p:stCondLst>
                                            <p:cond delay="999"/>
                                          </p:stCondLst>
                                        </p:cTn>
                                        <p:tgtEl>
                                          <p:spTgt spid="154629"/>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2000"/>
                                        <p:tgtEl>
                                          <p:spTgt spid="154628"/>
                                        </p:tgtEl>
                                      </p:cBhvr>
                                    </p:animEffect>
                                    <p:set>
                                      <p:cBhvr>
                                        <p:cTn id="38" dur="1" fill="hold">
                                          <p:stCondLst>
                                            <p:cond delay="1999"/>
                                          </p:stCondLst>
                                        </p:cTn>
                                        <p:tgtEl>
                                          <p:spTgt spid="154628"/>
                                        </p:tgtEl>
                                        <p:attrNameLst>
                                          <p:attrName>style.visibility</p:attrName>
                                        </p:attrNameLst>
                                      </p:cBhvr>
                                      <p:to>
                                        <p:strVal val="hidden"/>
                                      </p:to>
                                    </p:set>
                                  </p:childTnLst>
                                </p:cTn>
                              </p:par>
                              <p:par>
                                <p:cTn id="39" presetID="64" presetClass="path" presetSubtype="0" accel="50000" decel="50000" fill="hold" nodeType="withEffect">
                                  <p:stCondLst>
                                    <p:cond delay="1000"/>
                                  </p:stCondLst>
                                  <p:childTnLst>
                                    <p:animMotion origin="layout" path="M 0 -1.48148E-6 L 0 -0.15532 " pathEditMode="relative" rAng="0" ptsTypes="AA">
                                      <p:cBhvr>
                                        <p:cTn id="40" dur="5000" fill="hold"/>
                                        <p:tgtEl>
                                          <p:spTgt spid="154631"/>
                                        </p:tgtEl>
                                        <p:attrNameLst>
                                          <p:attrName>ppt_x</p:attrName>
                                          <p:attrName>ppt_y</p:attrName>
                                        </p:attrNameLst>
                                      </p:cBhvr>
                                      <p:rCtr x="0" y="-7778"/>
                                    </p:animMotion>
                                  </p:childTnLst>
                                </p:cTn>
                              </p:par>
                            </p:childTnLst>
                          </p:cTn>
                        </p:par>
                        <p:par>
                          <p:cTn id="41" fill="hold" nodeType="afterGroup">
                            <p:stCondLst>
                              <p:cond delay="17000"/>
                            </p:stCondLst>
                            <p:childTnLst>
                              <p:par>
                                <p:cTn id="42" presetID="53" presetClass="entr" presetSubtype="0" fill="hold" nodeType="afterEffect">
                                  <p:stCondLst>
                                    <p:cond delay="0"/>
                                  </p:stCondLst>
                                  <p:childTnLst>
                                    <p:set>
                                      <p:cBhvr>
                                        <p:cTn id="43" dur="1" fill="hold">
                                          <p:stCondLst>
                                            <p:cond delay="0"/>
                                          </p:stCondLst>
                                        </p:cTn>
                                        <p:tgtEl>
                                          <p:spTgt spid="154633"/>
                                        </p:tgtEl>
                                        <p:attrNameLst>
                                          <p:attrName>style.visibility</p:attrName>
                                        </p:attrNameLst>
                                      </p:cBhvr>
                                      <p:to>
                                        <p:strVal val="visible"/>
                                      </p:to>
                                    </p:set>
                                    <p:anim calcmode="lin" valueType="num">
                                      <p:cBhvr>
                                        <p:cTn id="44" dur="5000" fill="hold"/>
                                        <p:tgtEl>
                                          <p:spTgt spid="154633"/>
                                        </p:tgtEl>
                                        <p:attrNameLst>
                                          <p:attrName>ppt_w</p:attrName>
                                        </p:attrNameLst>
                                      </p:cBhvr>
                                      <p:tavLst>
                                        <p:tav tm="0">
                                          <p:val>
                                            <p:fltVal val="0"/>
                                          </p:val>
                                        </p:tav>
                                        <p:tav tm="100000">
                                          <p:val>
                                            <p:strVal val="#ppt_w"/>
                                          </p:val>
                                        </p:tav>
                                      </p:tavLst>
                                    </p:anim>
                                    <p:anim calcmode="lin" valueType="num">
                                      <p:cBhvr>
                                        <p:cTn id="45" dur="5000" fill="hold"/>
                                        <p:tgtEl>
                                          <p:spTgt spid="154633"/>
                                        </p:tgtEl>
                                        <p:attrNameLst>
                                          <p:attrName>ppt_h</p:attrName>
                                        </p:attrNameLst>
                                      </p:cBhvr>
                                      <p:tavLst>
                                        <p:tav tm="0">
                                          <p:val>
                                            <p:fltVal val="0"/>
                                          </p:val>
                                        </p:tav>
                                        <p:tav tm="100000">
                                          <p:val>
                                            <p:strVal val="#ppt_h"/>
                                          </p:val>
                                        </p:tav>
                                      </p:tavLst>
                                    </p:anim>
                                    <p:animEffect transition="in" filter="fade">
                                      <p:cBhvr>
                                        <p:cTn id="46" dur="5000"/>
                                        <p:tgtEl>
                                          <p:spTgt spid="154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at troi moc"/>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mang tr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6781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nhanh 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1828801"/>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nen d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334000"/>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vuon l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0000">
            <a:off x="5181600" y="2895600"/>
            <a:ext cx="17224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7" descr="nen da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229226"/>
            <a:ext cx="12192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8" descr="vo mam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886201"/>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Picture 9" descr="vo mam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71136">
            <a:off x="6019800" y="3962401"/>
            <a:ext cx="533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0" descr="MMAG00178_00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95198" flipH="1">
            <a:off x="2711450" y="4437064"/>
            <a:ext cx="6492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1" descr="MMAG00178_0000[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11043092" flipH="1">
            <a:off x="1703388" y="4365626"/>
            <a:ext cx="1047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2" descr="MMAG00178_00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307947" flipH="1">
            <a:off x="6600825" y="4797425"/>
            <a:ext cx="647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13" descr="sun12[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0"/>
            <a:ext cx="313213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4" descr="sun14[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208214" y="333375"/>
            <a:ext cx="17287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15" descr="valrose"/>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371600" y="4038601"/>
            <a:ext cx="13716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21" descr="valrose"/>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209801" y="5972176"/>
            <a:ext cx="7604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22" descr="lang hoa"/>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23" descr="valrose"/>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383588" y="5943601"/>
            <a:ext cx="7604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24" descr="lang hoa"/>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98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617018"/>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4" fill="hold" nodeType="afterEffect">
                                  <p:stCondLst>
                                    <p:cond delay="0"/>
                                  </p:stCondLst>
                                  <p:childTnLst>
                                    <p:animEffect transition="out" filter="wipe(down)">
                                      <p:cBhvr>
                                        <p:cTn id="6" dur="10000"/>
                                        <p:tgtEl>
                                          <p:spTgt spid="156675"/>
                                        </p:tgtEl>
                                      </p:cBhvr>
                                    </p:animEffect>
                                    <p:set>
                                      <p:cBhvr>
                                        <p:cTn id="7" dur="1" fill="hold">
                                          <p:stCondLst>
                                            <p:cond delay="9999"/>
                                          </p:stCondLst>
                                        </p:cTn>
                                        <p:tgtEl>
                                          <p:spTgt spid="156675"/>
                                        </p:tgtEl>
                                        <p:attrNameLst>
                                          <p:attrName>style.visibility</p:attrName>
                                        </p:attrNameLst>
                                      </p:cBhvr>
                                      <p:to>
                                        <p:strVal val="hidden"/>
                                      </p:to>
                                    </p:set>
                                  </p:childTnLst>
                                </p:cTn>
                              </p:par>
                              <p:par>
                                <p:cTn id="8" presetID="8" presetClass="emph" presetSubtype="0" fill="hold" nodeType="withEffect">
                                  <p:stCondLst>
                                    <p:cond delay="0"/>
                                  </p:stCondLst>
                                  <p:childTnLst>
                                    <p:animRot by="-4200000">
                                      <p:cBhvr>
                                        <p:cTn id="9" dur="3000" fill="hold"/>
                                        <p:tgtEl>
                                          <p:spTgt spid="156681"/>
                                        </p:tgtEl>
                                        <p:attrNameLst>
                                          <p:attrName>r</p:attrName>
                                        </p:attrNameLst>
                                      </p:cBhvr>
                                    </p:animRot>
                                  </p:childTnLst>
                                </p:cTn>
                              </p:par>
                              <p:par>
                                <p:cTn id="10" presetID="8" presetClass="emph" presetSubtype="0" fill="hold" nodeType="withEffect">
                                  <p:stCondLst>
                                    <p:cond delay="0"/>
                                  </p:stCondLst>
                                  <p:childTnLst>
                                    <p:animRot by="4200000">
                                      <p:cBhvr>
                                        <p:cTn id="11" dur="3000" fill="hold"/>
                                        <p:tgtEl>
                                          <p:spTgt spid="156680"/>
                                        </p:tgtEl>
                                        <p:attrNameLst>
                                          <p:attrName>r</p:attrName>
                                        </p:attrNameLst>
                                      </p:cBhvr>
                                    </p:animRot>
                                  </p:childTnLst>
                                </p:cTn>
                              </p:par>
                              <p:par>
                                <p:cTn id="12" presetID="0" presetClass="path" presetSubtype="0" accel="50000" decel="50000" fill="hold" nodeType="withEffect">
                                  <p:stCondLst>
                                    <p:cond delay="0"/>
                                  </p:stCondLst>
                                  <p:childTnLst>
                                    <p:animMotion origin="layout" path="M -0.00364 0.01157 C 0.00608 0.02013 0.00278 0.01967 0.00573 0.03518 C 0.00538 0.04351 0.00781 0.06203 -0.00052 0.06574 C -0.00156 0.06713 -0.00278 0.06828 -0.00364 0.0699 C -0.00521 0.07245 -0.00781 0.07824 -0.00781 0.07847 C -0.01302 0.11296 -0.01007 0.14513 -0.00885 0.1824 C -0.00868 0.1868 -0.00573 0.1949 -0.00573 0.19513 C -0.00538 0.20046 -0.00521 0.20601 -0.00469 0.21157 C -0.00399 0.21898 0.0007 0.22801 0.00365 0.23379 C 0.00556 0.2375 0.0066 0.24583 0.00781 0.25046 C 0.00816 0.25208 0.00938 0.25324 0.0099 0.25463 C 0.01198 0.26018 0.01285 0.26782 0.01406 0.27407 C 0.01372 0.2868 0.01927 0.31203 0.00886 0.32129 C 0.00764 0.32615 0.00625 0.32615 0.00365 0.32963 " pathEditMode="relative" rAng="0" ptsTypes="fffffffffffffA">
                                      <p:cBhvr>
                                        <p:cTn id="13" dur="3000" fill="hold"/>
                                        <p:tgtEl>
                                          <p:spTgt spid="156681"/>
                                        </p:tgtEl>
                                        <p:attrNameLst>
                                          <p:attrName>ppt_x</p:attrName>
                                          <p:attrName>ppt_y</p:attrName>
                                        </p:attrNameLst>
                                      </p:cBhvr>
                                      <p:rCtr x="677" y="15903"/>
                                    </p:animMotion>
                                  </p:childTnLst>
                                </p:cTn>
                              </p:par>
                              <p:par>
                                <p:cTn id="14" presetID="0" presetClass="path" presetSubtype="0" accel="50000" decel="50000" fill="hold" nodeType="withEffect">
                                  <p:stCondLst>
                                    <p:cond delay="0"/>
                                  </p:stCondLst>
                                  <p:childTnLst>
                                    <p:animMotion origin="layout" path="M -0.00243 0.0331 C 0.00208 0.05116 0.00156 0.075 -0.0066 0.09144 C -0.00643 0.09329 -0.0092 0.13495 -0.00035 0.14282 C 0.00451 0.15255 0.00173 0.14931 0.00694 0.15394 C 0.00764 0.15532 0.00851 0.15671 0.00903 0.1581 C 0.00955 0.15949 0.00955 0.16088 0.01007 0.16227 C 0.01128 0.16528 0.01423 0.1706 0.01423 0.17083 C 0.01701 0.18542 0.01319 0.20532 0.0184 0.21921 C 0.02048 0.22477 0.02604 0.22963 0.02986 0.2331 C 0.0316 0.23982 0.03212 0.24444 0.03611 0.24977 C 0.0401 0.25509 0.04375 0.26065 0.04548 0.26782 C 0.04514 0.26921 0.04427 0.2706 0.04444 0.27199 C 0.04462 0.275 0.04653 0.28032 0.04653 0.28056 C 0.0467 0.28472 0.04653 0.30046 0.04861 0.3081 C 0.05 0.31319 0.05278 0.31667 0.05382 0.32199 C 0.0559 0.33264 0.05486 0.3375 0.06423 0.34005 C 0.06719 0.34398 0.06927 0.34884 0.07257 0.35255 C 0.07795 0.35857 0.08767 0.35949 0.09444 0.35949 " pathEditMode="relative" rAng="0" ptsTypes="fffffffffffffffffA">
                                      <p:cBhvr>
                                        <p:cTn id="15" dur="3000" fill="hold"/>
                                        <p:tgtEl>
                                          <p:spTgt spid="156680"/>
                                        </p:tgtEl>
                                        <p:attrNameLst>
                                          <p:attrName>ppt_x</p:attrName>
                                          <p:attrName>ppt_y</p:attrName>
                                        </p:attrNameLst>
                                      </p:cBhvr>
                                      <p:rCtr x="4497" y="16319"/>
                                    </p:animMotion>
                                  </p:childTnLst>
                                </p:cTn>
                              </p:par>
                            </p:childTnLst>
                          </p:cTn>
                        </p:par>
                        <p:par>
                          <p:cTn id="16" fill="hold" nodeType="afterGroup">
                            <p:stCondLst>
                              <p:cond delay="10000"/>
                            </p:stCondLst>
                            <p:childTnLst>
                              <p:par>
                                <p:cTn id="17" presetID="10" presetClass="entr" presetSubtype="0" fill="hold" nodeType="afterEffect">
                                  <p:stCondLst>
                                    <p:cond delay="0"/>
                                  </p:stCondLst>
                                  <p:childTnLst>
                                    <p:set>
                                      <p:cBhvr>
                                        <p:cTn id="18" dur="1" fill="hold">
                                          <p:stCondLst>
                                            <p:cond delay="0"/>
                                          </p:stCondLst>
                                        </p:cTn>
                                        <p:tgtEl>
                                          <p:spTgt spid="156676"/>
                                        </p:tgtEl>
                                        <p:attrNameLst>
                                          <p:attrName>style.visibility</p:attrName>
                                        </p:attrNameLst>
                                      </p:cBhvr>
                                      <p:to>
                                        <p:strVal val="visible"/>
                                      </p:to>
                                    </p:set>
                                    <p:animEffect transition="in" filter="fade">
                                      <p:cBhvr>
                                        <p:cTn id="19" dur="20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at troi moc"/>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05364"/>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vuon 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
            <a:off x="4648200" y="2203451"/>
            <a:ext cx="29718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nen d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226"/>
            <a:ext cx="12192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ra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1524000"/>
            <a:ext cx="284638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MMAG00178_0000[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1195198" flipH="1">
            <a:off x="2711450" y="4437064"/>
            <a:ext cx="64928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MMAG00178_0000[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07947" flipH="1">
            <a:off x="1524000" y="4221164"/>
            <a:ext cx="1047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MMAG00178_0000[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1415894" flipH="1">
            <a:off x="2279650" y="4508500"/>
            <a:ext cx="647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sun12[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0"/>
            <a:ext cx="313213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sun14[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135188" y="260351"/>
            <a:ext cx="18351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2" name="Picture 12" descr="3d butterfly"/>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743700" y="476251"/>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3d butterfly"/>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4149726"/>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4" name="Picture 14" descr="3d butterfly"/>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608888" y="1557339"/>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5" name="Picture 15" descr="3d butterfly"/>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6601017">
            <a:off x="4489451" y="1651001"/>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bonguamoi"/>
          <p:cNvPicPr>
            <a:picLocks noGrp="1" noChangeAspect="1" noChangeArrowheads="1"/>
          </p:cNvPicPr>
          <p:nvPr>
            <p:ph idx="1"/>
          </p:nvPr>
        </p:nvPicPr>
        <p:blipFill>
          <a:blip r:embed="rId14">
            <a:extLst>
              <a:ext uri="{28A0092B-C50C-407E-A947-70E740481C1C}">
                <a14:useLocalDpi xmlns:a14="http://schemas.microsoft.com/office/drawing/2010/main" val="0"/>
              </a:ext>
            </a:extLst>
          </a:blip>
          <a:srcRect/>
          <a:stretch>
            <a:fillRect/>
          </a:stretch>
        </p:blipFill>
        <p:spPr>
          <a:xfrm>
            <a:off x="2063750" y="5562601"/>
            <a:ext cx="935038" cy="1247775"/>
          </a:xfrm>
          <a:noFill/>
        </p:spPr>
      </p:pic>
      <p:pic>
        <p:nvPicPr>
          <p:cNvPr id="40977" name="Picture 17" descr="valrose"/>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4038601"/>
            <a:ext cx="13716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8" name="Picture 18" descr="ra qu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0" y="1752600"/>
            <a:ext cx="1295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9" descr="valrose"/>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209801" y="5972176"/>
            <a:ext cx="7604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0" descr="lang hoa"/>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21" descr="valrose"/>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383588" y="5943601"/>
            <a:ext cx="7604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22" descr="lang hoa"/>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829800" y="6145214"/>
            <a:ext cx="8382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23" descr="lang hoa"/>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9296400" y="3810000"/>
            <a:ext cx="8382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038805"/>
      </p:ext>
    </p:extLst>
  </p:cSld>
  <p:clrMapOvr>
    <a:masterClrMapping/>
  </p:clrMapOvr>
  <p:transition advClick="0"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58726"/>
                                        </p:tgtEl>
                                        <p:attrNameLst>
                                          <p:attrName>style.visibility</p:attrName>
                                        </p:attrNameLst>
                                      </p:cBhvr>
                                      <p:to>
                                        <p:strVal val="visible"/>
                                      </p:to>
                                    </p:set>
                                    <p:animEffect transition="in" filter="wipe(down)">
                                      <p:cBhvr>
                                        <p:cTn id="7" dur="2000"/>
                                        <p:tgtEl>
                                          <p:spTgt spid="158726"/>
                                        </p:tgtEl>
                                      </p:cBhvr>
                                    </p:animEffect>
                                  </p:childTnLst>
                                </p:cTn>
                              </p:par>
                            </p:childTnLst>
                          </p:cTn>
                        </p:par>
                        <p:par>
                          <p:cTn id="8" fill="hold" nodeType="afterGroup">
                            <p:stCondLst>
                              <p:cond delay="2000"/>
                            </p:stCondLst>
                            <p:childTnLst>
                              <p:par>
                                <p:cTn id="9" presetID="55" presetClass="entr" presetSubtype="0" fill="hold" nodeType="afterEffect">
                                  <p:stCondLst>
                                    <p:cond delay="0"/>
                                  </p:stCondLst>
                                  <p:childTnLst>
                                    <p:set>
                                      <p:cBhvr>
                                        <p:cTn id="10" dur="1" fill="hold">
                                          <p:stCondLst>
                                            <p:cond delay="0"/>
                                          </p:stCondLst>
                                        </p:cTn>
                                        <p:tgtEl>
                                          <p:spTgt spid="158734"/>
                                        </p:tgtEl>
                                        <p:attrNameLst>
                                          <p:attrName>style.visibility</p:attrName>
                                        </p:attrNameLst>
                                      </p:cBhvr>
                                      <p:to>
                                        <p:strVal val="visible"/>
                                      </p:to>
                                    </p:set>
                                    <p:anim calcmode="lin" valueType="num">
                                      <p:cBhvr>
                                        <p:cTn id="11" dur="5000" fill="hold"/>
                                        <p:tgtEl>
                                          <p:spTgt spid="158734"/>
                                        </p:tgtEl>
                                        <p:attrNameLst>
                                          <p:attrName>ppt_w</p:attrName>
                                        </p:attrNameLst>
                                      </p:cBhvr>
                                      <p:tavLst>
                                        <p:tav tm="0">
                                          <p:val>
                                            <p:strVal val="#ppt_w*0.70"/>
                                          </p:val>
                                        </p:tav>
                                        <p:tav tm="100000">
                                          <p:val>
                                            <p:strVal val="#ppt_w"/>
                                          </p:val>
                                        </p:tav>
                                      </p:tavLst>
                                    </p:anim>
                                    <p:anim calcmode="lin" valueType="num">
                                      <p:cBhvr>
                                        <p:cTn id="12" dur="5000" fill="hold"/>
                                        <p:tgtEl>
                                          <p:spTgt spid="158734"/>
                                        </p:tgtEl>
                                        <p:attrNameLst>
                                          <p:attrName>ppt_h</p:attrName>
                                        </p:attrNameLst>
                                      </p:cBhvr>
                                      <p:tavLst>
                                        <p:tav tm="0">
                                          <p:val>
                                            <p:strVal val="#ppt_h"/>
                                          </p:val>
                                        </p:tav>
                                        <p:tav tm="100000">
                                          <p:val>
                                            <p:strVal val="#ppt_h"/>
                                          </p:val>
                                        </p:tav>
                                      </p:tavLst>
                                    </p:anim>
                                    <p:animEffect transition="in" filter="fade">
                                      <p:cBhvr>
                                        <p:cTn id="13" dur="5000"/>
                                        <p:tgtEl>
                                          <p:spTgt spid="158734"/>
                                        </p:tgtEl>
                                      </p:cBhvr>
                                    </p:animEffect>
                                  </p:childTnLst>
                                </p:cTn>
                              </p:par>
                              <p:par>
                                <p:cTn id="14" presetID="55" presetClass="entr" presetSubtype="0" fill="hold" nodeType="withEffect">
                                  <p:stCondLst>
                                    <p:cond delay="0"/>
                                  </p:stCondLst>
                                  <p:childTnLst>
                                    <p:set>
                                      <p:cBhvr>
                                        <p:cTn id="15" dur="1" fill="hold">
                                          <p:stCondLst>
                                            <p:cond delay="0"/>
                                          </p:stCondLst>
                                        </p:cTn>
                                        <p:tgtEl>
                                          <p:spTgt spid="158732"/>
                                        </p:tgtEl>
                                        <p:attrNameLst>
                                          <p:attrName>style.visibility</p:attrName>
                                        </p:attrNameLst>
                                      </p:cBhvr>
                                      <p:to>
                                        <p:strVal val="visible"/>
                                      </p:to>
                                    </p:set>
                                    <p:anim calcmode="lin" valueType="num">
                                      <p:cBhvr>
                                        <p:cTn id="16" dur="5000" fill="hold"/>
                                        <p:tgtEl>
                                          <p:spTgt spid="158732"/>
                                        </p:tgtEl>
                                        <p:attrNameLst>
                                          <p:attrName>ppt_w</p:attrName>
                                        </p:attrNameLst>
                                      </p:cBhvr>
                                      <p:tavLst>
                                        <p:tav tm="0">
                                          <p:val>
                                            <p:strVal val="#ppt_w*0.70"/>
                                          </p:val>
                                        </p:tav>
                                        <p:tav tm="100000">
                                          <p:val>
                                            <p:strVal val="#ppt_w"/>
                                          </p:val>
                                        </p:tav>
                                      </p:tavLst>
                                    </p:anim>
                                    <p:anim calcmode="lin" valueType="num">
                                      <p:cBhvr>
                                        <p:cTn id="17" dur="5000" fill="hold"/>
                                        <p:tgtEl>
                                          <p:spTgt spid="158732"/>
                                        </p:tgtEl>
                                        <p:attrNameLst>
                                          <p:attrName>ppt_h</p:attrName>
                                        </p:attrNameLst>
                                      </p:cBhvr>
                                      <p:tavLst>
                                        <p:tav tm="0">
                                          <p:val>
                                            <p:strVal val="#ppt_h"/>
                                          </p:val>
                                        </p:tav>
                                        <p:tav tm="100000">
                                          <p:val>
                                            <p:strVal val="#ppt_h"/>
                                          </p:val>
                                        </p:tav>
                                      </p:tavLst>
                                    </p:anim>
                                    <p:animEffect transition="in" filter="fade">
                                      <p:cBhvr>
                                        <p:cTn id="18" dur="5000"/>
                                        <p:tgtEl>
                                          <p:spTgt spid="158732"/>
                                        </p:tgtEl>
                                      </p:cBhvr>
                                    </p:animEffect>
                                  </p:childTnLst>
                                </p:cTn>
                              </p:par>
                              <p:par>
                                <p:cTn id="19" presetID="55" presetClass="entr" presetSubtype="0" fill="hold" nodeType="withEffect">
                                  <p:stCondLst>
                                    <p:cond delay="0"/>
                                  </p:stCondLst>
                                  <p:childTnLst>
                                    <p:set>
                                      <p:cBhvr>
                                        <p:cTn id="20" dur="1" fill="hold">
                                          <p:stCondLst>
                                            <p:cond delay="0"/>
                                          </p:stCondLst>
                                        </p:cTn>
                                        <p:tgtEl>
                                          <p:spTgt spid="158735"/>
                                        </p:tgtEl>
                                        <p:attrNameLst>
                                          <p:attrName>style.visibility</p:attrName>
                                        </p:attrNameLst>
                                      </p:cBhvr>
                                      <p:to>
                                        <p:strVal val="visible"/>
                                      </p:to>
                                    </p:set>
                                    <p:anim calcmode="lin" valueType="num">
                                      <p:cBhvr>
                                        <p:cTn id="21" dur="5000" fill="hold"/>
                                        <p:tgtEl>
                                          <p:spTgt spid="158735"/>
                                        </p:tgtEl>
                                        <p:attrNameLst>
                                          <p:attrName>ppt_w</p:attrName>
                                        </p:attrNameLst>
                                      </p:cBhvr>
                                      <p:tavLst>
                                        <p:tav tm="0">
                                          <p:val>
                                            <p:strVal val="#ppt_w*0.70"/>
                                          </p:val>
                                        </p:tav>
                                        <p:tav tm="100000">
                                          <p:val>
                                            <p:strVal val="#ppt_w"/>
                                          </p:val>
                                        </p:tav>
                                      </p:tavLst>
                                    </p:anim>
                                    <p:anim calcmode="lin" valueType="num">
                                      <p:cBhvr>
                                        <p:cTn id="22" dur="5000" fill="hold"/>
                                        <p:tgtEl>
                                          <p:spTgt spid="158735"/>
                                        </p:tgtEl>
                                        <p:attrNameLst>
                                          <p:attrName>ppt_h</p:attrName>
                                        </p:attrNameLst>
                                      </p:cBhvr>
                                      <p:tavLst>
                                        <p:tav tm="0">
                                          <p:val>
                                            <p:strVal val="#ppt_h"/>
                                          </p:val>
                                        </p:tav>
                                        <p:tav tm="100000">
                                          <p:val>
                                            <p:strVal val="#ppt_h"/>
                                          </p:val>
                                        </p:tav>
                                      </p:tavLst>
                                    </p:anim>
                                    <p:animEffect transition="in" filter="fade">
                                      <p:cBhvr>
                                        <p:cTn id="23" dur="5000"/>
                                        <p:tgtEl>
                                          <p:spTgt spid="158735"/>
                                        </p:tgtEl>
                                      </p:cBhvr>
                                    </p:animEffect>
                                  </p:childTnLst>
                                </p:cTn>
                              </p:par>
                              <p:par>
                                <p:cTn id="24" presetID="22" presetClass="entr" presetSubtype="4" fill="hold" nodeType="withEffect">
                                  <p:stCondLst>
                                    <p:cond delay="0"/>
                                  </p:stCondLst>
                                  <p:childTnLst>
                                    <p:set>
                                      <p:cBhvr>
                                        <p:cTn id="25" dur="1" fill="hold">
                                          <p:stCondLst>
                                            <p:cond delay="0"/>
                                          </p:stCondLst>
                                        </p:cTn>
                                        <p:tgtEl>
                                          <p:spTgt spid="158738"/>
                                        </p:tgtEl>
                                        <p:attrNameLst>
                                          <p:attrName>style.visibility</p:attrName>
                                        </p:attrNameLst>
                                      </p:cBhvr>
                                      <p:to>
                                        <p:strVal val="visible"/>
                                      </p:to>
                                    </p:set>
                                    <p:animEffect transition="in" filter="wipe(down)">
                                      <p:cBhvr>
                                        <p:cTn id="26" dur="2000"/>
                                        <p:tgtEl>
                                          <p:spTgt spid="15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a sẻ 53+ về hình nền powerpoint tiểu học mới nhất - cdgdbentre.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8077" y="2085278"/>
            <a:ext cx="4083169" cy="646331"/>
          </a:xfrm>
          <a:prstGeom prst="rect">
            <a:avLst/>
          </a:prstGeom>
          <a:noFill/>
        </p:spPr>
        <p:txBody>
          <a:bodyPr wrap="non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Cô</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chuyện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a:t>
            </a:r>
            <a:r>
              <a:rPr lang="en-US" sz="3600" b="1" dirty="0" err="1" smtClean="0">
                <a:solidFill>
                  <a:srgbClr val="FF0000"/>
                </a:solidFill>
                <a:latin typeface="Times New Roman" panose="02020603050405020304" pitchFamily="18" charset="0"/>
                <a:cs typeface="Times New Roman" panose="02020603050405020304" pitchFamily="18" charset="0"/>
              </a:rPr>
              <a:t>ần</a:t>
            </a:r>
            <a:r>
              <a:rPr lang="en-US" sz="3600" b="1" dirty="0" smtClean="0">
                <a:solidFill>
                  <a:srgbClr val="FF0000"/>
                </a:solidFill>
                <a:latin typeface="Times New Roman" panose="02020603050405020304" pitchFamily="18" charset="0"/>
                <a:cs typeface="Times New Roman" panose="02020603050405020304" pitchFamily="18" charset="0"/>
              </a:rPr>
              <a:t> 1:</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085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a sẻ 53+ về hình nền powerpoint tiểu học mới nhất - cdgdbentre.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8077" y="2085278"/>
            <a:ext cx="4083169" cy="646331"/>
          </a:xfrm>
          <a:prstGeom prst="rect">
            <a:avLst/>
          </a:prstGeom>
          <a:noFill/>
        </p:spPr>
        <p:txBody>
          <a:bodyPr wrap="non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Cô</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chuyện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a:t>
            </a:r>
            <a:r>
              <a:rPr lang="en-US" sz="3600" b="1" dirty="0" err="1" smtClean="0">
                <a:solidFill>
                  <a:srgbClr val="FF0000"/>
                </a:solidFill>
                <a:latin typeface="Times New Roman" panose="02020603050405020304" pitchFamily="18" charset="0"/>
                <a:cs typeface="Times New Roman" panose="02020603050405020304" pitchFamily="18" charset="0"/>
              </a:rPr>
              <a:t>ần</a:t>
            </a:r>
            <a:r>
              <a:rPr lang="en-US" sz="3600" b="1" dirty="0" smtClean="0">
                <a:solidFill>
                  <a:srgbClr val="FF0000"/>
                </a:solidFill>
                <a:latin typeface="Times New Roman" panose="02020603050405020304" pitchFamily="18" charset="0"/>
                <a:cs typeface="Times New Roman" panose="02020603050405020304" pitchFamily="18" charset="0"/>
              </a:rPr>
              <a:t> 3:</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0466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65034"/>
          </a:xfrm>
          <a:prstGeom prst="rect">
            <a:avLst/>
          </a:prstGeom>
        </p:spPr>
      </p:pic>
      <p:pic>
        <p:nvPicPr>
          <p:cNvPr id="3" name="CHÚ ĐỖ CON #TýNâu - Truyện kể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90875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9613" y="-209550"/>
            <a:ext cx="13611225" cy="7277100"/>
          </a:xfrm>
          <a:prstGeom prst="rect">
            <a:avLst/>
          </a:prstGeom>
        </p:spPr>
      </p:pic>
    </p:spTree>
    <p:extLst>
      <p:ext uri="{BB962C8B-B14F-4D97-AF65-F5344CB8AC3E}">
        <p14:creationId xmlns:p14="http://schemas.microsoft.com/office/powerpoint/2010/main" val="600644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a sẻ 53+ về hình nền powerpoint tiểu học mới nhất - cdgdbentre.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8077" y="2085278"/>
            <a:ext cx="4083169" cy="646331"/>
          </a:xfrm>
          <a:prstGeom prst="rect">
            <a:avLst/>
          </a:prstGeom>
          <a:noFill/>
        </p:spPr>
        <p:txBody>
          <a:bodyPr wrap="non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Cô</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chuyện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a:t>
            </a:r>
            <a:r>
              <a:rPr lang="en-US" sz="3600" b="1" dirty="0" err="1" smtClean="0">
                <a:solidFill>
                  <a:srgbClr val="FF0000"/>
                </a:solidFill>
                <a:latin typeface="Times New Roman" panose="02020603050405020304" pitchFamily="18" charset="0"/>
                <a:cs typeface="Times New Roman" panose="02020603050405020304" pitchFamily="18" charset="0"/>
              </a:rPr>
              <a:t>ần</a:t>
            </a:r>
            <a:r>
              <a:rPr lang="en-US" sz="3600" b="1" dirty="0" smtClean="0">
                <a:solidFill>
                  <a:srgbClr val="FF0000"/>
                </a:solidFill>
                <a:latin typeface="Times New Roman" panose="02020603050405020304" pitchFamily="18" charset="0"/>
                <a:cs typeface="Times New Roman" panose="02020603050405020304" pitchFamily="18" charset="0"/>
              </a:rPr>
              <a:t> 2:</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488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8A88A73A-A8B8-4589-983A-4D6ABC86136E}"/>
              </a:ext>
            </a:extLst>
          </p:cNvPr>
          <p:cNvGrpSpPr/>
          <p:nvPr/>
        </p:nvGrpSpPr>
        <p:grpSpPr>
          <a:xfrm>
            <a:off x="5842019" y="148013"/>
            <a:ext cx="5695557" cy="6612835"/>
            <a:chOff x="5842019" y="148013"/>
            <a:chExt cx="5695557" cy="6612835"/>
          </a:xfrm>
        </p:grpSpPr>
        <p:sp>
          <p:nvSpPr>
            <p:cNvPr id="6" name="Freeform: Shape 5">
              <a:extLst>
                <a:ext uri="{FF2B5EF4-FFF2-40B4-BE49-F238E27FC236}">
                  <a16:creationId xmlns:a16="http://schemas.microsoft.com/office/drawing/2014/main" id="{10094B57-3746-46D7-92F3-BAB5DDE14E86}"/>
                </a:ext>
              </a:extLst>
            </p:cNvPr>
            <p:cNvSpPr/>
            <p:nvPr/>
          </p:nvSpPr>
          <p:spPr>
            <a:xfrm>
              <a:off x="6093324" y="148013"/>
              <a:ext cx="5444252" cy="6612835"/>
            </a:xfrm>
            <a:custGeom>
              <a:avLst/>
              <a:gdLst>
                <a:gd name="connsiteX0" fmla="*/ 0 w 4651513"/>
                <a:gd name="connsiteY0" fmla="*/ 0 h 6612835"/>
                <a:gd name="connsiteX1" fmla="*/ 4362144 w 4651513"/>
                <a:gd name="connsiteY1" fmla="*/ 0 h 6612835"/>
                <a:gd name="connsiteX2" fmla="*/ 4651513 w 4651513"/>
                <a:gd name="connsiteY2" fmla="*/ 289369 h 6612835"/>
                <a:gd name="connsiteX3" fmla="*/ 4651513 w 4651513"/>
                <a:gd name="connsiteY3" fmla="*/ 6323466 h 6612835"/>
                <a:gd name="connsiteX4" fmla="*/ 4362144 w 4651513"/>
                <a:gd name="connsiteY4" fmla="*/ 6612835 h 6612835"/>
                <a:gd name="connsiteX5" fmla="*/ 0 w 4651513"/>
                <a:gd name="connsiteY5" fmla="*/ 6612835 h 661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1513" h="6612835">
                  <a:moveTo>
                    <a:pt x="0" y="0"/>
                  </a:moveTo>
                  <a:lnTo>
                    <a:pt x="4362144" y="0"/>
                  </a:lnTo>
                  <a:cubicBezTo>
                    <a:pt x="4521958" y="0"/>
                    <a:pt x="4651513" y="129555"/>
                    <a:pt x="4651513" y="289369"/>
                  </a:cubicBezTo>
                  <a:lnTo>
                    <a:pt x="4651513" y="6323466"/>
                  </a:lnTo>
                  <a:cubicBezTo>
                    <a:pt x="4651513" y="6483280"/>
                    <a:pt x="4521958" y="6612835"/>
                    <a:pt x="4362144" y="6612835"/>
                  </a:cubicBezTo>
                  <a:lnTo>
                    <a:pt x="0" y="6612835"/>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0" name="Group 39">
              <a:extLst>
                <a:ext uri="{FF2B5EF4-FFF2-40B4-BE49-F238E27FC236}">
                  <a16:creationId xmlns:a16="http://schemas.microsoft.com/office/drawing/2014/main" id="{33810D48-38B5-4F72-B4B2-DDF639D08328}"/>
                </a:ext>
              </a:extLst>
            </p:cNvPr>
            <p:cNvGrpSpPr/>
            <p:nvPr/>
          </p:nvGrpSpPr>
          <p:grpSpPr>
            <a:xfrm>
              <a:off x="5842019" y="612674"/>
              <a:ext cx="922220" cy="300006"/>
              <a:chOff x="5840798" y="619635"/>
              <a:chExt cx="936520" cy="388894"/>
            </a:xfrm>
          </p:grpSpPr>
          <p:sp>
            <p:nvSpPr>
              <p:cNvPr id="7" name="Rectangle 6">
                <a:extLst>
                  <a:ext uri="{FF2B5EF4-FFF2-40B4-BE49-F238E27FC236}">
                    <a16:creationId xmlns:a16="http://schemas.microsoft.com/office/drawing/2014/main" id="{2AA72039-41E8-43C2-9D6C-9B0883DED7C4}"/>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a:extLst>
                  <a:ext uri="{FF2B5EF4-FFF2-40B4-BE49-F238E27FC236}">
                    <a16:creationId xmlns:a16="http://schemas.microsoft.com/office/drawing/2014/main" id="{1F963D59-2F0A-44DD-9071-3B051CCC9722}"/>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C9443615-2CF8-4389-A241-6CAB26DA61BF}"/>
                </a:ext>
              </a:extLst>
            </p:cNvPr>
            <p:cNvGrpSpPr/>
            <p:nvPr/>
          </p:nvGrpSpPr>
          <p:grpSpPr>
            <a:xfrm>
              <a:off x="5842019" y="1151407"/>
              <a:ext cx="922220" cy="300006"/>
              <a:chOff x="5840798" y="619635"/>
              <a:chExt cx="936520" cy="388894"/>
            </a:xfrm>
          </p:grpSpPr>
          <p:sp>
            <p:nvSpPr>
              <p:cNvPr id="42" name="Rectangle 41">
                <a:extLst>
                  <a:ext uri="{FF2B5EF4-FFF2-40B4-BE49-F238E27FC236}">
                    <a16:creationId xmlns:a16="http://schemas.microsoft.com/office/drawing/2014/main" id="{1499466F-87A5-4917-BDFD-C769AEAF7453}"/>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c 42">
                <a:extLst>
                  <a:ext uri="{FF2B5EF4-FFF2-40B4-BE49-F238E27FC236}">
                    <a16:creationId xmlns:a16="http://schemas.microsoft.com/office/drawing/2014/main" id="{30D93915-3F74-423D-BE95-2C4874ED9DB3}"/>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F00FC87E-5B7F-4551-A053-4560F294D5B4}"/>
                </a:ext>
              </a:extLst>
            </p:cNvPr>
            <p:cNvGrpSpPr/>
            <p:nvPr/>
          </p:nvGrpSpPr>
          <p:grpSpPr>
            <a:xfrm>
              <a:off x="5842019" y="1690140"/>
              <a:ext cx="922220" cy="300006"/>
              <a:chOff x="5840798" y="619635"/>
              <a:chExt cx="936520" cy="388894"/>
            </a:xfrm>
          </p:grpSpPr>
          <p:sp>
            <p:nvSpPr>
              <p:cNvPr id="45" name="Rectangle 44">
                <a:extLst>
                  <a:ext uri="{FF2B5EF4-FFF2-40B4-BE49-F238E27FC236}">
                    <a16:creationId xmlns:a16="http://schemas.microsoft.com/office/drawing/2014/main" id="{696C5F34-8C9B-41AF-A3CF-99B45FABE76F}"/>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c 45">
                <a:extLst>
                  <a:ext uri="{FF2B5EF4-FFF2-40B4-BE49-F238E27FC236}">
                    <a16:creationId xmlns:a16="http://schemas.microsoft.com/office/drawing/2014/main" id="{BA60DF06-5657-458E-BA14-382B87E2E607}"/>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E898CDC-D64F-48BA-B134-2CD9B5ECD0B1}"/>
                </a:ext>
              </a:extLst>
            </p:cNvPr>
            <p:cNvGrpSpPr/>
            <p:nvPr/>
          </p:nvGrpSpPr>
          <p:grpSpPr>
            <a:xfrm>
              <a:off x="5842019" y="2193175"/>
              <a:ext cx="922220" cy="300006"/>
              <a:chOff x="5840798" y="619635"/>
              <a:chExt cx="936520" cy="388894"/>
            </a:xfrm>
          </p:grpSpPr>
          <p:sp>
            <p:nvSpPr>
              <p:cNvPr id="48" name="Rectangle 47">
                <a:extLst>
                  <a:ext uri="{FF2B5EF4-FFF2-40B4-BE49-F238E27FC236}">
                    <a16:creationId xmlns:a16="http://schemas.microsoft.com/office/drawing/2014/main" id="{2584138F-F20B-48C6-AA1C-DD5696ADABFC}"/>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c 48">
                <a:extLst>
                  <a:ext uri="{FF2B5EF4-FFF2-40B4-BE49-F238E27FC236}">
                    <a16:creationId xmlns:a16="http://schemas.microsoft.com/office/drawing/2014/main" id="{8E244199-11CD-4949-ABE1-7BD18A7030D0}"/>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0C40DBCA-0A91-4C19-AC42-E97D77F852F1}"/>
                </a:ext>
              </a:extLst>
            </p:cNvPr>
            <p:cNvGrpSpPr/>
            <p:nvPr/>
          </p:nvGrpSpPr>
          <p:grpSpPr>
            <a:xfrm>
              <a:off x="5842019" y="2718965"/>
              <a:ext cx="922220" cy="300006"/>
              <a:chOff x="5840798" y="619635"/>
              <a:chExt cx="936520" cy="388894"/>
            </a:xfrm>
          </p:grpSpPr>
          <p:sp>
            <p:nvSpPr>
              <p:cNvPr id="51" name="Rectangle 50">
                <a:extLst>
                  <a:ext uri="{FF2B5EF4-FFF2-40B4-BE49-F238E27FC236}">
                    <a16:creationId xmlns:a16="http://schemas.microsoft.com/office/drawing/2014/main" id="{5B5F01E5-09C6-4683-AB1E-70D85205386F}"/>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c 51">
                <a:extLst>
                  <a:ext uri="{FF2B5EF4-FFF2-40B4-BE49-F238E27FC236}">
                    <a16:creationId xmlns:a16="http://schemas.microsoft.com/office/drawing/2014/main" id="{43974A4F-077B-4F88-8C34-60A1B54092BE}"/>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32CE393-0C2C-4471-869B-7C3ADFCF41FC}"/>
                </a:ext>
              </a:extLst>
            </p:cNvPr>
            <p:cNvGrpSpPr/>
            <p:nvPr/>
          </p:nvGrpSpPr>
          <p:grpSpPr>
            <a:xfrm>
              <a:off x="5842019" y="3304428"/>
              <a:ext cx="922220" cy="300006"/>
              <a:chOff x="5840798" y="619635"/>
              <a:chExt cx="936520" cy="388894"/>
            </a:xfrm>
          </p:grpSpPr>
          <p:sp>
            <p:nvSpPr>
              <p:cNvPr id="54" name="Rectangle 53">
                <a:extLst>
                  <a:ext uri="{FF2B5EF4-FFF2-40B4-BE49-F238E27FC236}">
                    <a16:creationId xmlns:a16="http://schemas.microsoft.com/office/drawing/2014/main" id="{B75F00D8-E13C-47BE-8B1E-383EDE116A6B}"/>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c 54">
                <a:extLst>
                  <a:ext uri="{FF2B5EF4-FFF2-40B4-BE49-F238E27FC236}">
                    <a16:creationId xmlns:a16="http://schemas.microsoft.com/office/drawing/2014/main" id="{51A0400A-99C7-47BC-8182-797EF5D222E0}"/>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37B2D421-EC49-4AF9-9798-6AB473CE5059}"/>
                </a:ext>
              </a:extLst>
            </p:cNvPr>
            <p:cNvGrpSpPr/>
            <p:nvPr/>
          </p:nvGrpSpPr>
          <p:grpSpPr>
            <a:xfrm>
              <a:off x="5842019" y="4417304"/>
              <a:ext cx="922220" cy="300006"/>
              <a:chOff x="5840798" y="619635"/>
              <a:chExt cx="936520" cy="388894"/>
            </a:xfrm>
          </p:grpSpPr>
          <p:sp>
            <p:nvSpPr>
              <p:cNvPr id="57" name="Rectangle 56">
                <a:extLst>
                  <a:ext uri="{FF2B5EF4-FFF2-40B4-BE49-F238E27FC236}">
                    <a16:creationId xmlns:a16="http://schemas.microsoft.com/office/drawing/2014/main" id="{24E4F320-F435-4C2C-AC41-A141F2E837B6}"/>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57">
                <a:extLst>
                  <a:ext uri="{FF2B5EF4-FFF2-40B4-BE49-F238E27FC236}">
                    <a16:creationId xmlns:a16="http://schemas.microsoft.com/office/drawing/2014/main" id="{FD3747AF-B701-4593-B671-08CE7E066A05}"/>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B988E59E-DA8E-4B68-B9D2-B222D49576C4}"/>
                </a:ext>
              </a:extLst>
            </p:cNvPr>
            <p:cNvGrpSpPr/>
            <p:nvPr/>
          </p:nvGrpSpPr>
          <p:grpSpPr>
            <a:xfrm>
              <a:off x="5842019" y="3889891"/>
              <a:ext cx="922220" cy="300006"/>
              <a:chOff x="5840798" y="619635"/>
              <a:chExt cx="936520" cy="388894"/>
            </a:xfrm>
          </p:grpSpPr>
          <p:sp>
            <p:nvSpPr>
              <p:cNvPr id="60" name="Rectangle 59">
                <a:extLst>
                  <a:ext uri="{FF2B5EF4-FFF2-40B4-BE49-F238E27FC236}">
                    <a16:creationId xmlns:a16="http://schemas.microsoft.com/office/drawing/2014/main" id="{2F658D30-1B20-428D-AD50-B18BF930AB0C}"/>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c 60">
                <a:extLst>
                  <a:ext uri="{FF2B5EF4-FFF2-40B4-BE49-F238E27FC236}">
                    <a16:creationId xmlns:a16="http://schemas.microsoft.com/office/drawing/2014/main" id="{F64CB243-A162-4DB9-9226-A32746403C35}"/>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9865C2F9-874C-4019-87C1-8EA4E42D2E89}"/>
                </a:ext>
              </a:extLst>
            </p:cNvPr>
            <p:cNvGrpSpPr/>
            <p:nvPr/>
          </p:nvGrpSpPr>
          <p:grpSpPr>
            <a:xfrm>
              <a:off x="5842019" y="5001144"/>
              <a:ext cx="922220" cy="300006"/>
              <a:chOff x="5840798" y="619635"/>
              <a:chExt cx="936520" cy="388894"/>
            </a:xfrm>
          </p:grpSpPr>
          <p:sp>
            <p:nvSpPr>
              <p:cNvPr id="63" name="Rectangle 62">
                <a:extLst>
                  <a:ext uri="{FF2B5EF4-FFF2-40B4-BE49-F238E27FC236}">
                    <a16:creationId xmlns:a16="http://schemas.microsoft.com/office/drawing/2014/main" id="{14A152F3-BB8A-4E23-9E08-4D2562D19A68}"/>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a:extLst>
                  <a:ext uri="{FF2B5EF4-FFF2-40B4-BE49-F238E27FC236}">
                    <a16:creationId xmlns:a16="http://schemas.microsoft.com/office/drawing/2014/main" id="{BBD934B1-D615-4D6B-AA71-6C13E5C4A0C7}"/>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0C20BC4E-16F5-4133-A2AA-2E149F0C67CB}"/>
                </a:ext>
              </a:extLst>
            </p:cNvPr>
            <p:cNvGrpSpPr/>
            <p:nvPr/>
          </p:nvGrpSpPr>
          <p:grpSpPr>
            <a:xfrm>
              <a:off x="5842019" y="5556590"/>
              <a:ext cx="922220" cy="300006"/>
              <a:chOff x="5840798" y="619635"/>
              <a:chExt cx="936520" cy="388894"/>
            </a:xfrm>
          </p:grpSpPr>
          <p:sp>
            <p:nvSpPr>
              <p:cNvPr id="66" name="Rectangle 65">
                <a:extLst>
                  <a:ext uri="{FF2B5EF4-FFF2-40B4-BE49-F238E27FC236}">
                    <a16:creationId xmlns:a16="http://schemas.microsoft.com/office/drawing/2014/main" id="{6C0F46B1-9DC7-47E3-AE2E-1010D387F965}"/>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c 66">
                <a:extLst>
                  <a:ext uri="{FF2B5EF4-FFF2-40B4-BE49-F238E27FC236}">
                    <a16:creationId xmlns:a16="http://schemas.microsoft.com/office/drawing/2014/main" id="{FBC76261-5EE7-4B3E-9ADD-536F93C2B812}"/>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7E731E3A-C6AD-4124-B5D6-87E9364AD2A3}"/>
                </a:ext>
              </a:extLst>
            </p:cNvPr>
            <p:cNvGrpSpPr/>
            <p:nvPr/>
          </p:nvGrpSpPr>
          <p:grpSpPr>
            <a:xfrm>
              <a:off x="5842019" y="6110487"/>
              <a:ext cx="922220" cy="300006"/>
              <a:chOff x="5840798" y="619635"/>
              <a:chExt cx="936520" cy="388894"/>
            </a:xfrm>
          </p:grpSpPr>
          <p:sp>
            <p:nvSpPr>
              <p:cNvPr id="69" name="Rectangle 68">
                <a:extLst>
                  <a:ext uri="{FF2B5EF4-FFF2-40B4-BE49-F238E27FC236}">
                    <a16:creationId xmlns:a16="http://schemas.microsoft.com/office/drawing/2014/main" id="{8AF19CF3-70B0-44B7-A4C4-B6FCCB00B753}"/>
                  </a:ext>
                </a:extLst>
              </p:cNvPr>
              <p:cNvSpPr/>
              <p:nvPr/>
            </p:nvSpPr>
            <p:spPr>
              <a:xfrm>
                <a:off x="6264577" y="619635"/>
                <a:ext cx="512741" cy="388894"/>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7AAA2D-6088-46B8-9A5D-8E1782C4937C}"/>
                  </a:ext>
                </a:extLst>
              </p:cNvPr>
              <p:cNvSpPr/>
              <p:nvPr/>
            </p:nvSpPr>
            <p:spPr>
              <a:xfrm>
                <a:off x="5840798" y="619635"/>
                <a:ext cx="510404" cy="388894"/>
              </a:xfrm>
              <a:prstGeom prst="arc">
                <a:avLst>
                  <a:gd name="adj1" fmla="val 5347509"/>
                  <a:gd name="adj2" fmla="val 228850"/>
                </a:avLst>
              </a:prstGeom>
              <a:ln w="76200">
                <a:gradFill>
                  <a:gsLst>
                    <a:gs pos="3000">
                      <a:schemeClr val="tx1"/>
                    </a:gs>
                    <a:gs pos="47000">
                      <a:schemeClr val="bg1"/>
                    </a:gs>
                    <a:gs pos="64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1" name="TextBox 70">
            <a:extLst>
              <a:ext uri="{FF2B5EF4-FFF2-40B4-BE49-F238E27FC236}">
                <a16:creationId xmlns:a16="http://schemas.microsoft.com/office/drawing/2014/main" id="{FEA52556-DB43-4710-8FB9-0D9EBCA64F14}"/>
              </a:ext>
            </a:extLst>
          </p:cNvPr>
          <p:cNvSpPr txBox="1"/>
          <p:nvPr/>
        </p:nvSpPr>
        <p:spPr>
          <a:xfrm>
            <a:off x="7786028" y="1143512"/>
            <a:ext cx="2729753"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TRUYỆN</a:t>
            </a:r>
          </a:p>
        </p:txBody>
      </p:sp>
      <p:sp>
        <p:nvSpPr>
          <p:cNvPr id="39" name="TextBox 38">
            <a:extLst>
              <a:ext uri="{FF2B5EF4-FFF2-40B4-BE49-F238E27FC236}">
                <a16:creationId xmlns:a16="http://schemas.microsoft.com/office/drawing/2014/main" id="{3E88C5E8-95FE-487E-AE97-E55AE05668F3}"/>
              </a:ext>
            </a:extLst>
          </p:cNvPr>
          <p:cNvSpPr txBox="1"/>
          <p:nvPr/>
        </p:nvSpPr>
        <p:spPr>
          <a:xfrm>
            <a:off x="7075422" y="2077682"/>
            <a:ext cx="4150971" cy="830997"/>
          </a:xfrm>
          <a:prstGeom prst="rect">
            <a:avLst/>
          </a:prstGeom>
          <a:noFill/>
        </p:spPr>
        <p:txBody>
          <a:bodyPr wrap="square" rtlCol="0">
            <a:spAutoFit/>
          </a:bodyPr>
          <a:lstStyle/>
          <a:p>
            <a:pPr algn="ctr"/>
            <a:r>
              <a:rPr lang="en-US" sz="4800" b="1" dirty="0" err="1" smtClean="0">
                <a:solidFill>
                  <a:schemeClr val="bg1"/>
                </a:solidFill>
                <a:latin typeface="Times New Roman" panose="02020603050405020304" pitchFamily="18" charset="0"/>
                <a:cs typeface="Times New Roman" panose="02020603050405020304" pitchFamily="18" charset="0"/>
              </a:rPr>
              <a:t>Chú</a:t>
            </a:r>
            <a:r>
              <a:rPr lang="en-US" sz="4800" b="1" dirty="0" smtClean="0">
                <a:solidFill>
                  <a:schemeClr val="bg1"/>
                </a:solidFill>
                <a:latin typeface="Times New Roman" panose="02020603050405020304" pitchFamily="18" charset="0"/>
                <a:cs typeface="Times New Roman" panose="02020603050405020304" pitchFamily="18" charset="0"/>
              </a:rPr>
              <a:t> </a:t>
            </a:r>
            <a:r>
              <a:rPr lang="en-US" sz="4800" b="1" dirty="0" err="1" smtClean="0">
                <a:solidFill>
                  <a:schemeClr val="bg1"/>
                </a:solidFill>
                <a:latin typeface="Times New Roman" panose="02020603050405020304" pitchFamily="18" charset="0"/>
                <a:cs typeface="Times New Roman" panose="02020603050405020304" pitchFamily="18" charset="0"/>
              </a:rPr>
              <a:t>đỗ</a:t>
            </a:r>
            <a:r>
              <a:rPr lang="en-US" sz="4800" b="1" dirty="0" smtClean="0">
                <a:solidFill>
                  <a:schemeClr val="bg1"/>
                </a:solidFill>
                <a:latin typeface="Times New Roman" panose="02020603050405020304" pitchFamily="18" charset="0"/>
                <a:cs typeface="Times New Roman" panose="02020603050405020304" pitchFamily="18" charset="0"/>
              </a:rPr>
              <a:t> con</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73" name="Picture 3" descr="mdk1247797a5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6028" y="3535115"/>
            <a:ext cx="2379750" cy="2863655"/>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05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DSC_0147.JPG"/>
          <p:cNvPicPr>
            <a:picLocks noChangeAspect="1"/>
          </p:cNvPicPr>
          <p:nvPr/>
        </p:nvPicPr>
        <p:blipFill>
          <a:blip r:embed="rId3">
            <a:extLst>
              <a:ext uri="{28A0092B-C50C-407E-A947-70E740481C1C}">
                <a14:useLocalDpi xmlns:a14="http://schemas.microsoft.com/office/drawing/2010/main" val="0"/>
              </a:ext>
            </a:extLst>
          </a:blip>
          <a:srcRect t="21111" r="45000"/>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19600"/>
            <a:ext cx="137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419600"/>
            <a:ext cx="12065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791200"/>
            <a:ext cx="88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4" name="Group 6"/>
          <p:cNvGrpSpPr>
            <a:grpSpLocks/>
          </p:cNvGrpSpPr>
          <p:nvPr/>
        </p:nvGrpSpPr>
        <p:grpSpPr bwMode="auto">
          <a:xfrm rot="21448330">
            <a:off x="4484688" y="5553075"/>
            <a:ext cx="1295400" cy="1295400"/>
            <a:chOff x="1344" y="0"/>
            <a:chExt cx="1104" cy="924"/>
          </a:xfrm>
        </p:grpSpPr>
        <p:pic>
          <p:nvPicPr>
            <p:cNvPr id="7203" name="Picture 7"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8"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5" name="Group 9"/>
          <p:cNvGrpSpPr>
            <a:grpSpLocks/>
          </p:cNvGrpSpPr>
          <p:nvPr/>
        </p:nvGrpSpPr>
        <p:grpSpPr bwMode="auto">
          <a:xfrm rot="21448330">
            <a:off x="8001000" y="5868989"/>
            <a:ext cx="996950" cy="1000125"/>
            <a:chOff x="1344" y="0"/>
            <a:chExt cx="1104" cy="924"/>
          </a:xfrm>
        </p:grpSpPr>
        <p:pic>
          <p:nvPicPr>
            <p:cNvPr id="7201" name="Picture 10"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Picture 11"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6" name="Group 12"/>
          <p:cNvGrpSpPr>
            <a:grpSpLocks/>
          </p:cNvGrpSpPr>
          <p:nvPr/>
        </p:nvGrpSpPr>
        <p:grpSpPr bwMode="auto">
          <a:xfrm rot="21448330">
            <a:off x="9753600" y="3282951"/>
            <a:ext cx="685800" cy="842963"/>
            <a:chOff x="1344" y="0"/>
            <a:chExt cx="1104" cy="924"/>
          </a:xfrm>
        </p:grpSpPr>
        <p:pic>
          <p:nvPicPr>
            <p:cNvPr id="7199" name="Picture 13"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Picture 14"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7" name="Group 15"/>
          <p:cNvGrpSpPr>
            <a:grpSpLocks/>
          </p:cNvGrpSpPr>
          <p:nvPr/>
        </p:nvGrpSpPr>
        <p:grpSpPr bwMode="auto">
          <a:xfrm rot="21448330">
            <a:off x="1676400" y="2590801"/>
            <a:ext cx="609600" cy="847725"/>
            <a:chOff x="1344" y="0"/>
            <a:chExt cx="1104" cy="924"/>
          </a:xfrm>
        </p:grpSpPr>
        <p:pic>
          <p:nvPicPr>
            <p:cNvPr id="7197" name="Picture 16"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Picture 17"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9" name="Picture 23"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700088">
            <a:off x="2126457" y="404020"/>
            <a:ext cx="17716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4"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700088">
            <a:off x="8300244" y="5599906"/>
            <a:ext cx="552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5"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039800">
            <a:off x="1988344" y="4183856"/>
            <a:ext cx="552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964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96400" y="2286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990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2057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2590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438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953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5334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34400" y="5334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3276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1166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DSC_0149.JPG"/>
          <p:cNvPicPr>
            <a:picLocks noChangeAspect="1"/>
          </p:cNvPicPr>
          <p:nvPr/>
        </p:nvPicPr>
        <p:blipFill>
          <a:blip r:embed="rId3">
            <a:extLst>
              <a:ext uri="{28A0092B-C50C-407E-A947-70E740481C1C}">
                <a14:useLocalDpi xmlns:a14="http://schemas.microsoft.com/office/drawing/2010/main" val="0"/>
              </a:ext>
            </a:extLst>
          </a:blip>
          <a:srcRect t="46666" r="50000"/>
          <a:stretch>
            <a:fillRect/>
          </a:stretch>
        </p:blipFill>
        <p:spPr bwMode="auto">
          <a:xfrm>
            <a:off x="15240" y="-228600"/>
            <a:ext cx="12176760" cy="76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DSC_01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 y="-108659"/>
            <a:ext cx="12120855" cy="224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9"/>
          <p:cNvGrpSpPr>
            <a:grpSpLocks/>
          </p:cNvGrpSpPr>
          <p:nvPr/>
        </p:nvGrpSpPr>
        <p:grpSpPr bwMode="auto">
          <a:xfrm rot="21448330">
            <a:off x="4484688" y="5553075"/>
            <a:ext cx="1295400" cy="1295400"/>
            <a:chOff x="1344" y="0"/>
            <a:chExt cx="1104" cy="924"/>
          </a:xfrm>
        </p:grpSpPr>
        <p:pic>
          <p:nvPicPr>
            <p:cNvPr id="8203" name="Picture 10"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1"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8" name="Picture 12" descr="lang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648200"/>
            <a:ext cx="1206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3" descr="lang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5105400"/>
            <a:ext cx="129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0" name="Group 14"/>
          <p:cNvGrpSpPr>
            <a:grpSpLocks/>
          </p:cNvGrpSpPr>
          <p:nvPr/>
        </p:nvGrpSpPr>
        <p:grpSpPr bwMode="auto">
          <a:xfrm rot="21448330">
            <a:off x="1536700" y="3055938"/>
            <a:ext cx="914400" cy="685800"/>
            <a:chOff x="1344" y="0"/>
            <a:chExt cx="1104" cy="924"/>
          </a:xfrm>
        </p:grpSpPr>
        <p:pic>
          <p:nvPicPr>
            <p:cNvPr id="8201" name="Picture 15"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6"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01128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DSC_0149.JPG"/>
          <p:cNvPicPr>
            <a:picLocks noChangeAspect="1"/>
          </p:cNvPicPr>
          <p:nvPr/>
        </p:nvPicPr>
        <p:blipFill>
          <a:blip r:embed="rId3">
            <a:extLst>
              <a:ext uri="{28A0092B-C50C-407E-A947-70E740481C1C}">
                <a14:useLocalDpi xmlns:a14="http://schemas.microsoft.com/office/drawing/2010/main" val="0"/>
              </a:ext>
            </a:extLst>
          </a:blip>
          <a:srcRect t="46666" r="50000"/>
          <a:stretch>
            <a:fillRect/>
          </a:stretch>
        </p:blipFill>
        <p:spPr bwMode="auto">
          <a:xfrm rot="19014774">
            <a:off x="-2341902" y="-1156617"/>
            <a:ext cx="13218201" cy="1250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DSC_014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12268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Group 9"/>
          <p:cNvGrpSpPr>
            <a:grpSpLocks/>
          </p:cNvGrpSpPr>
          <p:nvPr/>
        </p:nvGrpSpPr>
        <p:grpSpPr bwMode="auto">
          <a:xfrm rot="21448330">
            <a:off x="4484688" y="5553075"/>
            <a:ext cx="1295400" cy="1295400"/>
            <a:chOff x="1344" y="0"/>
            <a:chExt cx="1104" cy="924"/>
          </a:xfrm>
        </p:grpSpPr>
        <p:pic>
          <p:nvPicPr>
            <p:cNvPr id="9248" name="Picture 10"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Picture 11"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2" name="Picture 12" descr="lang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648200"/>
            <a:ext cx="1206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3" descr="lang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5105400"/>
            <a:ext cx="129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14"/>
          <p:cNvGrpSpPr>
            <a:grpSpLocks/>
          </p:cNvGrpSpPr>
          <p:nvPr/>
        </p:nvGrpSpPr>
        <p:grpSpPr bwMode="auto">
          <a:xfrm rot="21448330">
            <a:off x="1536700" y="3055938"/>
            <a:ext cx="914400" cy="685800"/>
            <a:chOff x="1344" y="0"/>
            <a:chExt cx="1104" cy="924"/>
          </a:xfrm>
        </p:grpSpPr>
        <p:pic>
          <p:nvPicPr>
            <p:cNvPr id="9246" name="Picture 15"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16"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53" name="Freeform 17"/>
          <p:cNvSpPr>
            <a:spLocks/>
          </p:cNvSpPr>
          <p:nvPr/>
        </p:nvSpPr>
        <p:spPr bwMode="auto">
          <a:xfrm rot="442538">
            <a:off x="3886200" y="36576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4" name="Freeform 18"/>
          <p:cNvSpPr>
            <a:spLocks/>
          </p:cNvSpPr>
          <p:nvPr/>
        </p:nvSpPr>
        <p:spPr bwMode="auto">
          <a:xfrm rot="442538">
            <a:off x="4419600" y="44958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5" name="Freeform 19"/>
          <p:cNvSpPr>
            <a:spLocks/>
          </p:cNvSpPr>
          <p:nvPr/>
        </p:nvSpPr>
        <p:spPr bwMode="auto">
          <a:xfrm rot="442538">
            <a:off x="6400800" y="41148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6" name="Freeform 20"/>
          <p:cNvSpPr>
            <a:spLocks/>
          </p:cNvSpPr>
          <p:nvPr/>
        </p:nvSpPr>
        <p:spPr bwMode="auto">
          <a:xfrm rot="442538">
            <a:off x="5181600" y="4343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7" name="Freeform 21"/>
          <p:cNvSpPr>
            <a:spLocks/>
          </p:cNvSpPr>
          <p:nvPr/>
        </p:nvSpPr>
        <p:spPr bwMode="auto">
          <a:xfrm rot="442538">
            <a:off x="4343400" y="5486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8" name="Freeform 22"/>
          <p:cNvSpPr>
            <a:spLocks/>
          </p:cNvSpPr>
          <p:nvPr/>
        </p:nvSpPr>
        <p:spPr bwMode="auto">
          <a:xfrm rot="442538">
            <a:off x="8305800" y="45720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59" name="Freeform 23"/>
          <p:cNvSpPr>
            <a:spLocks/>
          </p:cNvSpPr>
          <p:nvPr/>
        </p:nvSpPr>
        <p:spPr bwMode="auto">
          <a:xfrm rot="442538">
            <a:off x="7315200" y="4343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0" name="Freeform 24"/>
          <p:cNvSpPr>
            <a:spLocks/>
          </p:cNvSpPr>
          <p:nvPr/>
        </p:nvSpPr>
        <p:spPr bwMode="auto">
          <a:xfrm rot="442538">
            <a:off x="4876800" y="3505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1" name="Freeform 25"/>
          <p:cNvSpPr>
            <a:spLocks/>
          </p:cNvSpPr>
          <p:nvPr/>
        </p:nvSpPr>
        <p:spPr bwMode="auto">
          <a:xfrm rot="442538">
            <a:off x="8001000" y="5791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2" name="Freeform 26"/>
          <p:cNvSpPr>
            <a:spLocks/>
          </p:cNvSpPr>
          <p:nvPr/>
        </p:nvSpPr>
        <p:spPr bwMode="auto">
          <a:xfrm rot="442538">
            <a:off x="3657600" y="55626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3" name="Freeform 27"/>
          <p:cNvSpPr>
            <a:spLocks/>
          </p:cNvSpPr>
          <p:nvPr/>
        </p:nvSpPr>
        <p:spPr bwMode="auto">
          <a:xfrm rot="442538">
            <a:off x="5791200" y="3581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4" name="Freeform 28"/>
          <p:cNvSpPr>
            <a:spLocks/>
          </p:cNvSpPr>
          <p:nvPr/>
        </p:nvSpPr>
        <p:spPr bwMode="auto">
          <a:xfrm rot="442538">
            <a:off x="2514600" y="3962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5" name="Freeform 29"/>
          <p:cNvSpPr>
            <a:spLocks/>
          </p:cNvSpPr>
          <p:nvPr/>
        </p:nvSpPr>
        <p:spPr bwMode="auto">
          <a:xfrm rot="442538">
            <a:off x="3048000" y="5105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6" name="Freeform 30"/>
          <p:cNvSpPr>
            <a:spLocks/>
          </p:cNvSpPr>
          <p:nvPr/>
        </p:nvSpPr>
        <p:spPr bwMode="auto">
          <a:xfrm rot="442538">
            <a:off x="3048000" y="34290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7" name="Freeform 31"/>
          <p:cNvSpPr>
            <a:spLocks/>
          </p:cNvSpPr>
          <p:nvPr/>
        </p:nvSpPr>
        <p:spPr bwMode="auto">
          <a:xfrm rot="442538">
            <a:off x="3505200" y="4648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8" name="Freeform 32"/>
          <p:cNvSpPr>
            <a:spLocks/>
          </p:cNvSpPr>
          <p:nvPr/>
        </p:nvSpPr>
        <p:spPr bwMode="auto">
          <a:xfrm rot="442538" flipH="1">
            <a:off x="7237413" y="3367088"/>
            <a:ext cx="762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69" name="Freeform 33"/>
          <p:cNvSpPr>
            <a:spLocks/>
          </p:cNvSpPr>
          <p:nvPr/>
        </p:nvSpPr>
        <p:spPr bwMode="auto">
          <a:xfrm rot="442538">
            <a:off x="9296400" y="38862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70" name="Freeform 34"/>
          <p:cNvSpPr>
            <a:spLocks/>
          </p:cNvSpPr>
          <p:nvPr/>
        </p:nvSpPr>
        <p:spPr bwMode="auto">
          <a:xfrm rot="442538">
            <a:off x="8229600" y="3962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71" name="Freeform 35"/>
          <p:cNvSpPr>
            <a:spLocks/>
          </p:cNvSpPr>
          <p:nvPr/>
        </p:nvSpPr>
        <p:spPr bwMode="auto">
          <a:xfrm rot="442538">
            <a:off x="5029200" y="5105400"/>
            <a:ext cx="152400" cy="317500"/>
          </a:xfrm>
          <a:custGeom>
            <a:avLst/>
            <a:gdLst>
              <a:gd name="T0" fmla="*/ 2147483647 w 816"/>
              <a:gd name="T1" fmla="*/ 2147483647 h 1264"/>
              <a:gd name="T2" fmla="*/ 0 w 816"/>
              <a:gd name="T3" fmla="*/ 2147483647 h 1264"/>
              <a:gd name="T4" fmla="*/ 2147483647 w 816"/>
              <a:gd name="T5" fmla="*/ 2147483647 h 1264"/>
              <a:gd name="T6" fmla="*/ 2147483647 w 816"/>
              <a:gd name="T7" fmla="*/ 2147483647 h 1264"/>
              <a:gd name="T8" fmla="*/ 2147483647 w 816"/>
              <a:gd name="T9" fmla="*/ 2147483647 h 1264"/>
              <a:gd name="T10" fmla="*/ 0 60000 65536"/>
              <a:gd name="T11" fmla="*/ 0 60000 65536"/>
              <a:gd name="T12" fmla="*/ 0 60000 65536"/>
              <a:gd name="T13" fmla="*/ 0 60000 65536"/>
              <a:gd name="T14" fmla="*/ 0 60000 65536"/>
              <a:gd name="T15" fmla="*/ 0 w 816"/>
              <a:gd name="T16" fmla="*/ 0 h 1264"/>
              <a:gd name="T17" fmla="*/ 816 w 816"/>
              <a:gd name="T18" fmla="*/ 1264 h 1264"/>
            </a:gdLst>
            <a:ahLst/>
            <a:cxnLst>
              <a:cxn ang="T10">
                <a:pos x="T0" y="T1"/>
              </a:cxn>
              <a:cxn ang="T11">
                <a:pos x="T2" y="T3"/>
              </a:cxn>
              <a:cxn ang="T12">
                <a:pos x="T4" y="T5"/>
              </a:cxn>
              <a:cxn ang="T13">
                <a:pos x="T6" y="T7"/>
              </a:cxn>
              <a:cxn ang="T14">
                <a:pos x="T8" y="T9"/>
              </a:cxn>
            </a:cxnLst>
            <a:rect l="T15" t="T16" r="T17" b="T18"/>
            <a:pathLst>
              <a:path w="816" h="1264">
                <a:moveTo>
                  <a:pt x="384" y="8"/>
                </a:moveTo>
                <a:cubicBezTo>
                  <a:pt x="248" y="0"/>
                  <a:pt x="0" y="616"/>
                  <a:pt x="0" y="824"/>
                </a:cubicBezTo>
                <a:cubicBezTo>
                  <a:pt x="0" y="1032"/>
                  <a:pt x="248" y="1248"/>
                  <a:pt x="384" y="1256"/>
                </a:cubicBezTo>
                <a:cubicBezTo>
                  <a:pt x="520" y="1264"/>
                  <a:pt x="816" y="1080"/>
                  <a:pt x="816" y="872"/>
                </a:cubicBezTo>
                <a:cubicBezTo>
                  <a:pt x="816" y="664"/>
                  <a:pt x="520" y="16"/>
                  <a:pt x="384" y="8"/>
                </a:cubicBezTo>
                <a:close/>
              </a:path>
            </a:pathLst>
          </a:custGeom>
          <a:solidFill>
            <a:schemeClr val="bg1"/>
          </a:solidFill>
          <a:ln w="9525">
            <a:solidFill>
              <a:schemeClr val="accent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eaLnBrk="1" hangingPunct="1"/>
            <a:endParaRPr lang="en-US" altLang="en-US"/>
          </a:p>
        </p:txBody>
      </p:sp>
      <p:sp>
        <p:nvSpPr>
          <p:cNvPr id="142372" name="AutoShape 36"/>
          <p:cNvSpPr>
            <a:spLocks noChangeArrowheads="1"/>
          </p:cNvSpPr>
          <p:nvPr/>
        </p:nvSpPr>
        <p:spPr bwMode="auto">
          <a:xfrm>
            <a:off x="7010400" y="2209800"/>
            <a:ext cx="3657600" cy="1295400"/>
          </a:xfrm>
          <a:prstGeom prst="wedgeEllipseCallout">
            <a:avLst>
              <a:gd name="adj1" fmla="val -37977"/>
              <a:gd name="adj2" fmla="val 155884"/>
            </a:avLst>
          </a:prstGeom>
          <a:solidFill>
            <a:srgbClr val="FF6600"/>
          </a:solidFill>
          <a:ln w="9525">
            <a:solidFill>
              <a:schemeClr val="tx1"/>
            </a:solidFill>
            <a:miter lim="800000"/>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5400" b="1" dirty="0">
                <a:solidFill>
                  <a:srgbClr val="FFFF00"/>
                </a:solidFill>
                <a:latin typeface="Times New Roman" panose="02020603050405020304" pitchFamily="18" charset="0"/>
                <a:cs typeface="Times New Roman" panose="02020603050405020304" pitchFamily="18" charset="0"/>
              </a:rPr>
              <a:t>Ai </a:t>
            </a:r>
            <a:r>
              <a:rPr lang="en-US" altLang="en-US" sz="5400" b="1" dirty="0" err="1" smtClean="0">
                <a:solidFill>
                  <a:srgbClr val="FFFF00"/>
                </a:solidFill>
                <a:latin typeface="Times New Roman" panose="02020603050405020304" pitchFamily="18" charset="0"/>
                <a:cs typeface="Times New Roman" panose="02020603050405020304" pitchFamily="18" charset="0"/>
              </a:rPr>
              <a:t>đó</a:t>
            </a:r>
            <a:r>
              <a:rPr lang="en-US" altLang="en-US" sz="5400" b="1" dirty="0" smtClean="0">
                <a:solidFill>
                  <a:srgbClr val="FFFF00"/>
                </a:solidFill>
                <a:latin typeface="Times New Roman" panose="02020603050405020304" pitchFamily="18" charset="0"/>
                <a:cs typeface="Times New Roman" panose="02020603050405020304" pitchFamily="18" charset="0"/>
              </a:rPr>
              <a:t> </a:t>
            </a:r>
            <a:r>
              <a:rPr lang="en-US" altLang="en-US" sz="5400" b="1" dirty="0">
                <a:solidFill>
                  <a:srgbClr val="FFFF00"/>
                </a:solidFill>
                <a:latin typeface="Times New Roman" panose="02020603050405020304" pitchFamily="18" charset="0"/>
                <a:cs typeface="Times New Roman" panose="02020603050405020304" pitchFamily="18" charset="0"/>
              </a:rPr>
              <a:t>?</a:t>
            </a:r>
          </a:p>
        </p:txBody>
      </p:sp>
      <p:sp>
        <p:nvSpPr>
          <p:cNvPr id="142373" name="AutoShape 37"/>
          <p:cNvSpPr>
            <a:spLocks noChangeArrowheads="1"/>
          </p:cNvSpPr>
          <p:nvPr/>
        </p:nvSpPr>
        <p:spPr bwMode="auto">
          <a:xfrm>
            <a:off x="934149" y="987051"/>
            <a:ext cx="5486400" cy="2057400"/>
          </a:xfrm>
          <a:prstGeom prst="cloudCallout">
            <a:avLst>
              <a:gd name="adj1" fmla="val 75231"/>
              <a:gd name="adj2" fmla="val -29167"/>
            </a:avLst>
          </a:prstGeom>
          <a:solidFill>
            <a:schemeClr val="accent1"/>
          </a:solidFill>
          <a:ln w="9525">
            <a:solidFill>
              <a:schemeClr val="tx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4800" b="1" dirty="0" err="1" smtClean="0">
                <a:solidFill>
                  <a:schemeClr val="folHlink"/>
                </a:solidFill>
                <a:latin typeface="Times New Roman" panose="02020603050405020304" pitchFamily="18" charset="0"/>
                <a:cs typeface="Times New Roman" panose="02020603050405020304" pitchFamily="18" charset="0"/>
              </a:rPr>
              <a:t>Cô</a:t>
            </a:r>
            <a:r>
              <a:rPr lang="en-US" altLang="en-US" sz="4800" b="1" dirty="0" smtClean="0">
                <a:solidFill>
                  <a:schemeClr val="folHlink"/>
                </a:solidFill>
                <a:latin typeface="Times New Roman" panose="02020603050405020304" pitchFamily="18" charset="0"/>
                <a:cs typeface="Times New Roman" panose="02020603050405020304" pitchFamily="18" charset="0"/>
              </a:rPr>
              <a:t> </a:t>
            </a:r>
            <a:r>
              <a:rPr lang="en-US" altLang="en-US" sz="4800" b="1" dirty="0" err="1" smtClean="0">
                <a:solidFill>
                  <a:schemeClr val="folHlink"/>
                </a:solidFill>
                <a:latin typeface="Times New Roman" panose="02020603050405020304" pitchFamily="18" charset="0"/>
                <a:cs typeface="Times New Roman" panose="02020603050405020304" pitchFamily="18" charset="0"/>
              </a:rPr>
              <a:t>đây</a:t>
            </a:r>
            <a:r>
              <a:rPr lang="en-US" altLang="en-US" sz="4800" b="1" dirty="0" smtClean="0">
                <a:solidFill>
                  <a:schemeClr val="folHlink"/>
                </a:solidFill>
                <a:latin typeface="Times New Roman" panose="02020603050405020304" pitchFamily="18" charset="0"/>
                <a:cs typeface="Times New Roman" panose="02020603050405020304" pitchFamily="18" charset="0"/>
              </a:rPr>
              <a:t>. </a:t>
            </a:r>
            <a:endParaRPr lang="en-US" alt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2738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grpId="0" nodeType="withEffect">
                                  <p:stCondLst>
                                    <p:cond delay="0"/>
                                  </p:stCondLst>
                                  <p:childTnLst>
                                    <p:set>
                                      <p:cBhvr>
                                        <p:cTn id="6" dur="1" fill="hold">
                                          <p:stCondLst>
                                            <p:cond delay="0"/>
                                          </p:stCondLst>
                                        </p:cTn>
                                        <p:tgtEl>
                                          <p:spTgt spid="142353"/>
                                        </p:tgtEl>
                                        <p:attrNameLst>
                                          <p:attrName>style.visibility</p:attrName>
                                        </p:attrNameLst>
                                      </p:cBhvr>
                                      <p:to>
                                        <p:strVal val="visible"/>
                                      </p:to>
                                    </p:set>
                                    <p:anim calcmode="lin" valueType="num">
                                      <p:cBhvr additive="base">
                                        <p:cTn id="7" dur="1000" fill="hold"/>
                                        <p:tgtEl>
                                          <p:spTgt spid="142353"/>
                                        </p:tgtEl>
                                        <p:attrNameLst>
                                          <p:attrName>ppt_x</p:attrName>
                                        </p:attrNameLst>
                                      </p:cBhvr>
                                      <p:tavLst>
                                        <p:tav tm="0">
                                          <p:val>
                                            <p:strVal val="#ppt_x"/>
                                          </p:val>
                                        </p:tav>
                                        <p:tav tm="100000">
                                          <p:val>
                                            <p:strVal val="#ppt_x"/>
                                          </p:val>
                                        </p:tav>
                                      </p:tavLst>
                                    </p:anim>
                                    <p:anim calcmode="lin" valueType="num">
                                      <p:cBhvr additive="base">
                                        <p:cTn id="8" dur="1000" fill="hold"/>
                                        <p:tgtEl>
                                          <p:spTgt spid="142353"/>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grpId="0" nodeType="withEffect">
                                  <p:stCondLst>
                                    <p:cond delay="0"/>
                                  </p:stCondLst>
                                  <p:childTnLst>
                                    <p:set>
                                      <p:cBhvr>
                                        <p:cTn id="10" dur="1" fill="hold">
                                          <p:stCondLst>
                                            <p:cond delay="0"/>
                                          </p:stCondLst>
                                        </p:cTn>
                                        <p:tgtEl>
                                          <p:spTgt spid="142354"/>
                                        </p:tgtEl>
                                        <p:attrNameLst>
                                          <p:attrName>style.visibility</p:attrName>
                                        </p:attrNameLst>
                                      </p:cBhvr>
                                      <p:to>
                                        <p:strVal val="visible"/>
                                      </p:to>
                                    </p:set>
                                    <p:anim calcmode="lin" valueType="num">
                                      <p:cBhvr additive="base">
                                        <p:cTn id="11" dur="1000" fill="hold"/>
                                        <p:tgtEl>
                                          <p:spTgt spid="142354"/>
                                        </p:tgtEl>
                                        <p:attrNameLst>
                                          <p:attrName>ppt_x</p:attrName>
                                        </p:attrNameLst>
                                      </p:cBhvr>
                                      <p:tavLst>
                                        <p:tav tm="0">
                                          <p:val>
                                            <p:strVal val="#ppt_x"/>
                                          </p:val>
                                        </p:tav>
                                        <p:tav tm="100000">
                                          <p:val>
                                            <p:strVal val="#ppt_x"/>
                                          </p:val>
                                        </p:tav>
                                      </p:tavLst>
                                    </p:anim>
                                    <p:anim calcmode="lin" valueType="num">
                                      <p:cBhvr additive="base">
                                        <p:cTn id="12" dur="1000" fill="hold"/>
                                        <p:tgtEl>
                                          <p:spTgt spid="142354"/>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grpId="0" nodeType="withEffect">
                                  <p:stCondLst>
                                    <p:cond delay="0"/>
                                  </p:stCondLst>
                                  <p:childTnLst>
                                    <p:set>
                                      <p:cBhvr>
                                        <p:cTn id="14" dur="1" fill="hold">
                                          <p:stCondLst>
                                            <p:cond delay="0"/>
                                          </p:stCondLst>
                                        </p:cTn>
                                        <p:tgtEl>
                                          <p:spTgt spid="142355"/>
                                        </p:tgtEl>
                                        <p:attrNameLst>
                                          <p:attrName>style.visibility</p:attrName>
                                        </p:attrNameLst>
                                      </p:cBhvr>
                                      <p:to>
                                        <p:strVal val="visible"/>
                                      </p:to>
                                    </p:set>
                                    <p:anim calcmode="lin" valueType="num">
                                      <p:cBhvr additive="base">
                                        <p:cTn id="15" dur="1000" fill="hold"/>
                                        <p:tgtEl>
                                          <p:spTgt spid="142355"/>
                                        </p:tgtEl>
                                        <p:attrNameLst>
                                          <p:attrName>ppt_x</p:attrName>
                                        </p:attrNameLst>
                                      </p:cBhvr>
                                      <p:tavLst>
                                        <p:tav tm="0">
                                          <p:val>
                                            <p:strVal val="#ppt_x"/>
                                          </p:val>
                                        </p:tav>
                                        <p:tav tm="100000">
                                          <p:val>
                                            <p:strVal val="#ppt_x"/>
                                          </p:val>
                                        </p:tav>
                                      </p:tavLst>
                                    </p:anim>
                                    <p:anim calcmode="lin" valueType="num">
                                      <p:cBhvr additive="base">
                                        <p:cTn id="16" dur="1000" fill="hold"/>
                                        <p:tgtEl>
                                          <p:spTgt spid="142355"/>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grpId="0" nodeType="withEffect">
                                  <p:stCondLst>
                                    <p:cond delay="0"/>
                                  </p:stCondLst>
                                  <p:childTnLst>
                                    <p:set>
                                      <p:cBhvr>
                                        <p:cTn id="18" dur="1" fill="hold">
                                          <p:stCondLst>
                                            <p:cond delay="0"/>
                                          </p:stCondLst>
                                        </p:cTn>
                                        <p:tgtEl>
                                          <p:spTgt spid="142356"/>
                                        </p:tgtEl>
                                        <p:attrNameLst>
                                          <p:attrName>style.visibility</p:attrName>
                                        </p:attrNameLst>
                                      </p:cBhvr>
                                      <p:to>
                                        <p:strVal val="visible"/>
                                      </p:to>
                                    </p:set>
                                    <p:anim calcmode="lin" valueType="num">
                                      <p:cBhvr additive="base">
                                        <p:cTn id="19" dur="1000" fill="hold"/>
                                        <p:tgtEl>
                                          <p:spTgt spid="142356"/>
                                        </p:tgtEl>
                                        <p:attrNameLst>
                                          <p:attrName>ppt_x</p:attrName>
                                        </p:attrNameLst>
                                      </p:cBhvr>
                                      <p:tavLst>
                                        <p:tav tm="0">
                                          <p:val>
                                            <p:strVal val="#ppt_x"/>
                                          </p:val>
                                        </p:tav>
                                        <p:tav tm="100000">
                                          <p:val>
                                            <p:strVal val="#ppt_x"/>
                                          </p:val>
                                        </p:tav>
                                      </p:tavLst>
                                    </p:anim>
                                    <p:anim calcmode="lin" valueType="num">
                                      <p:cBhvr additive="base">
                                        <p:cTn id="20" dur="1000" fill="hold"/>
                                        <p:tgtEl>
                                          <p:spTgt spid="142356"/>
                                        </p:tgtEl>
                                        <p:attrNameLst>
                                          <p:attrName>ppt_y</p:attrName>
                                        </p:attrNameLst>
                                      </p:cBhvr>
                                      <p:tavLst>
                                        <p:tav tm="0">
                                          <p:val>
                                            <p:strVal val="0-#ppt_h/2"/>
                                          </p:val>
                                        </p:tav>
                                        <p:tav tm="100000">
                                          <p:val>
                                            <p:strVal val="#ppt_y"/>
                                          </p:val>
                                        </p:tav>
                                      </p:tavLst>
                                    </p:anim>
                                  </p:childTnLst>
                                </p:cTn>
                              </p:par>
                              <p:par>
                                <p:cTn id="21" presetID="2" presetClass="entr" presetSubtype="1" repeatCount="indefinite" fill="hold" grpId="0" nodeType="withEffect">
                                  <p:stCondLst>
                                    <p:cond delay="0"/>
                                  </p:stCondLst>
                                  <p:childTnLst>
                                    <p:set>
                                      <p:cBhvr>
                                        <p:cTn id="22" dur="1" fill="hold">
                                          <p:stCondLst>
                                            <p:cond delay="0"/>
                                          </p:stCondLst>
                                        </p:cTn>
                                        <p:tgtEl>
                                          <p:spTgt spid="142357"/>
                                        </p:tgtEl>
                                        <p:attrNameLst>
                                          <p:attrName>style.visibility</p:attrName>
                                        </p:attrNameLst>
                                      </p:cBhvr>
                                      <p:to>
                                        <p:strVal val="visible"/>
                                      </p:to>
                                    </p:set>
                                    <p:anim calcmode="lin" valueType="num">
                                      <p:cBhvr additive="base">
                                        <p:cTn id="23" dur="1000" fill="hold"/>
                                        <p:tgtEl>
                                          <p:spTgt spid="142357"/>
                                        </p:tgtEl>
                                        <p:attrNameLst>
                                          <p:attrName>ppt_x</p:attrName>
                                        </p:attrNameLst>
                                      </p:cBhvr>
                                      <p:tavLst>
                                        <p:tav tm="0">
                                          <p:val>
                                            <p:strVal val="#ppt_x"/>
                                          </p:val>
                                        </p:tav>
                                        <p:tav tm="100000">
                                          <p:val>
                                            <p:strVal val="#ppt_x"/>
                                          </p:val>
                                        </p:tav>
                                      </p:tavLst>
                                    </p:anim>
                                    <p:anim calcmode="lin" valueType="num">
                                      <p:cBhvr additive="base">
                                        <p:cTn id="24" dur="1000" fill="hold"/>
                                        <p:tgtEl>
                                          <p:spTgt spid="142357"/>
                                        </p:tgtEl>
                                        <p:attrNameLst>
                                          <p:attrName>ppt_y</p:attrName>
                                        </p:attrNameLst>
                                      </p:cBhvr>
                                      <p:tavLst>
                                        <p:tav tm="0">
                                          <p:val>
                                            <p:strVal val="0-#ppt_h/2"/>
                                          </p:val>
                                        </p:tav>
                                        <p:tav tm="100000">
                                          <p:val>
                                            <p:strVal val="#ppt_y"/>
                                          </p:val>
                                        </p:tav>
                                      </p:tavLst>
                                    </p:anim>
                                  </p:childTnLst>
                                </p:cTn>
                              </p:par>
                              <p:par>
                                <p:cTn id="25" presetID="2" presetClass="entr" presetSubtype="1" repeatCount="indefinite" fill="hold" grpId="0" nodeType="withEffect">
                                  <p:stCondLst>
                                    <p:cond delay="0"/>
                                  </p:stCondLst>
                                  <p:childTnLst>
                                    <p:set>
                                      <p:cBhvr>
                                        <p:cTn id="26" dur="1" fill="hold">
                                          <p:stCondLst>
                                            <p:cond delay="0"/>
                                          </p:stCondLst>
                                        </p:cTn>
                                        <p:tgtEl>
                                          <p:spTgt spid="142358"/>
                                        </p:tgtEl>
                                        <p:attrNameLst>
                                          <p:attrName>style.visibility</p:attrName>
                                        </p:attrNameLst>
                                      </p:cBhvr>
                                      <p:to>
                                        <p:strVal val="visible"/>
                                      </p:to>
                                    </p:set>
                                    <p:anim calcmode="lin" valueType="num">
                                      <p:cBhvr additive="base">
                                        <p:cTn id="27" dur="1000" fill="hold"/>
                                        <p:tgtEl>
                                          <p:spTgt spid="142358"/>
                                        </p:tgtEl>
                                        <p:attrNameLst>
                                          <p:attrName>ppt_x</p:attrName>
                                        </p:attrNameLst>
                                      </p:cBhvr>
                                      <p:tavLst>
                                        <p:tav tm="0">
                                          <p:val>
                                            <p:strVal val="#ppt_x"/>
                                          </p:val>
                                        </p:tav>
                                        <p:tav tm="100000">
                                          <p:val>
                                            <p:strVal val="#ppt_x"/>
                                          </p:val>
                                        </p:tav>
                                      </p:tavLst>
                                    </p:anim>
                                    <p:anim calcmode="lin" valueType="num">
                                      <p:cBhvr additive="base">
                                        <p:cTn id="28" dur="1000" fill="hold"/>
                                        <p:tgtEl>
                                          <p:spTgt spid="142358"/>
                                        </p:tgtEl>
                                        <p:attrNameLst>
                                          <p:attrName>ppt_y</p:attrName>
                                        </p:attrNameLst>
                                      </p:cBhvr>
                                      <p:tavLst>
                                        <p:tav tm="0">
                                          <p:val>
                                            <p:strVal val="0-#ppt_h/2"/>
                                          </p:val>
                                        </p:tav>
                                        <p:tav tm="100000">
                                          <p:val>
                                            <p:strVal val="#ppt_y"/>
                                          </p:val>
                                        </p:tav>
                                      </p:tavLst>
                                    </p:anim>
                                  </p:childTnLst>
                                </p:cTn>
                              </p:par>
                              <p:par>
                                <p:cTn id="29" presetID="2" presetClass="entr" presetSubtype="1" repeatCount="indefinite" fill="hold" grpId="0" nodeType="withEffect">
                                  <p:stCondLst>
                                    <p:cond delay="0"/>
                                  </p:stCondLst>
                                  <p:childTnLst>
                                    <p:set>
                                      <p:cBhvr>
                                        <p:cTn id="30" dur="1" fill="hold">
                                          <p:stCondLst>
                                            <p:cond delay="0"/>
                                          </p:stCondLst>
                                        </p:cTn>
                                        <p:tgtEl>
                                          <p:spTgt spid="142359"/>
                                        </p:tgtEl>
                                        <p:attrNameLst>
                                          <p:attrName>style.visibility</p:attrName>
                                        </p:attrNameLst>
                                      </p:cBhvr>
                                      <p:to>
                                        <p:strVal val="visible"/>
                                      </p:to>
                                    </p:set>
                                    <p:anim calcmode="lin" valueType="num">
                                      <p:cBhvr additive="base">
                                        <p:cTn id="31" dur="1000" fill="hold"/>
                                        <p:tgtEl>
                                          <p:spTgt spid="142359"/>
                                        </p:tgtEl>
                                        <p:attrNameLst>
                                          <p:attrName>ppt_x</p:attrName>
                                        </p:attrNameLst>
                                      </p:cBhvr>
                                      <p:tavLst>
                                        <p:tav tm="0">
                                          <p:val>
                                            <p:strVal val="#ppt_x"/>
                                          </p:val>
                                        </p:tav>
                                        <p:tav tm="100000">
                                          <p:val>
                                            <p:strVal val="#ppt_x"/>
                                          </p:val>
                                        </p:tav>
                                      </p:tavLst>
                                    </p:anim>
                                    <p:anim calcmode="lin" valueType="num">
                                      <p:cBhvr additive="base">
                                        <p:cTn id="32" dur="1000" fill="hold"/>
                                        <p:tgtEl>
                                          <p:spTgt spid="142359"/>
                                        </p:tgtEl>
                                        <p:attrNameLst>
                                          <p:attrName>ppt_y</p:attrName>
                                        </p:attrNameLst>
                                      </p:cBhvr>
                                      <p:tavLst>
                                        <p:tav tm="0">
                                          <p:val>
                                            <p:strVal val="0-#ppt_h/2"/>
                                          </p:val>
                                        </p:tav>
                                        <p:tav tm="100000">
                                          <p:val>
                                            <p:strVal val="#ppt_y"/>
                                          </p:val>
                                        </p:tav>
                                      </p:tavLst>
                                    </p:anim>
                                  </p:childTnLst>
                                </p:cTn>
                              </p:par>
                              <p:par>
                                <p:cTn id="33" presetID="2" presetClass="entr" presetSubtype="1" repeatCount="indefinite" fill="hold" grpId="0" nodeType="withEffect">
                                  <p:stCondLst>
                                    <p:cond delay="0"/>
                                  </p:stCondLst>
                                  <p:childTnLst>
                                    <p:set>
                                      <p:cBhvr>
                                        <p:cTn id="34" dur="1" fill="hold">
                                          <p:stCondLst>
                                            <p:cond delay="0"/>
                                          </p:stCondLst>
                                        </p:cTn>
                                        <p:tgtEl>
                                          <p:spTgt spid="142360"/>
                                        </p:tgtEl>
                                        <p:attrNameLst>
                                          <p:attrName>style.visibility</p:attrName>
                                        </p:attrNameLst>
                                      </p:cBhvr>
                                      <p:to>
                                        <p:strVal val="visible"/>
                                      </p:to>
                                    </p:set>
                                    <p:anim calcmode="lin" valueType="num">
                                      <p:cBhvr additive="base">
                                        <p:cTn id="35" dur="1000" fill="hold"/>
                                        <p:tgtEl>
                                          <p:spTgt spid="142360"/>
                                        </p:tgtEl>
                                        <p:attrNameLst>
                                          <p:attrName>ppt_x</p:attrName>
                                        </p:attrNameLst>
                                      </p:cBhvr>
                                      <p:tavLst>
                                        <p:tav tm="0">
                                          <p:val>
                                            <p:strVal val="#ppt_x"/>
                                          </p:val>
                                        </p:tav>
                                        <p:tav tm="100000">
                                          <p:val>
                                            <p:strVal val="#ppt_x"/>
                                          </p:val>
                                        </p:tav>
                                      </p:tavLst>
                                    </p:anim>
                                    <p:anim calcmode="lin" valueType="num">
                                      <p:cBhvr additive="base">
                                        <p:cTn id="36" dur="1000" fill="hold"/>
                                        <p:tgtEl>
                                          <p:spTgt spid="142360"/>
                                        </p:tgtEl>
                                        <p:attrNameLst>
                                          <p:attrName>ppt_y</p:attrName>
                                        </p:attrNameLst>
                                      </p:cBhvr>
                                      <p:tavLst>
                                        <p:tav tm="0">
                                          <p:val>
                                            <p:strVal val="0-#ppt_h/2"/>
                                          </p:val>
                                        </p:tav>
                                        <p:tav tm="100000">
                                          <p:val>
                                            <p:strVal val="#ppt_y"/>
                                          </p:val>
                                        </p:tav>
                                      </p:tavLst>
                                    </p:anim>
                                  </p:childTnLst>
                                </p:cTn>
                              </p:par>
                              <p:par>
                                <p:cTn id="37" presetID="2" presetClass="entr" presetSubtype="1" repeatCount="indefinite" fill="hold" grpId="0" nodeType="withEffect">
                                  <p:stCondLst>
                                    <p:cond delay="0"/>
                                  </p:stCondLst>
                                  <p:childTnLst>
                                    <p:set>
                                      <p:cBhvr>
                                        <p:cTn id="38" dur="1" fill="hold">
                                          <p:stCondLst>
                                            <p:cond delay="0"/>
                                          </p:stCondLst>
                                        </p:cTn>
                                        <p:tgtEl>
                                          <p:spTgt spid="142361"/>
                                        </p:tgtEl>
                                        <p:attrNameLst>
                                          <p:attrName>style.visibility</p:attrName>
                                        </p:attrNameLst>
                                      </p:cBhvr>
                                      <p:to>
                                        <p:strVal val="visible"/>
                                      </p:to>
                                    </p:set>
                                    <p:anim calcmode="lin" valueType="num">
                                      <p:cBhvr additive="base">
                                        <p:cTn id="39" dur="1000" fill="hold"/>
                                        <p:tgtEl>
                                          <p:spTgt spid="142361"/>
                                        </p:tgtEl>
                                        <p:attrNameLst>
                                          <p:attrName>ppt_x</p:attrName>
                                        </p:attrNameLst>
                                      </p:cBhvr>
                                      <p:tavLst>
                                        <p:tav tm="0">
                                          <p:val>
                                            <p:strVal val="#ppt_x"/>
                                          </p:val>
                                        </p:tav>
                                        <p:tav tm="100000">
                                          <p:val>
                                            <p:strVal val="#ppt_x"/>
                                          </p:val>
                                        </p:tav>
                                      </p:tavLst>
                                    </p:anim>
                                    <p:anim calcmode="lin" valueType="num">
                                      <p:cBhvr additive="base">
                                        <p:cTn id="40" dur="1000" fill="hold"/>
                                        <p:tgtEl>
                                          <p:spTgt spid="142361"/>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grpId="0" nodeType="withEffect">
                                  <p:stCondLst>
                                    <p:cond delay="0"/>
                                  </p:stCondLst>
                                  <p:childTnLst>
                                    <p:set>
                                      <p:cBhvr>
                                        <p:cTn id="42" dur="1" fill="hold">
                                          <p:stCondLst>
                                            <p:cond delay="0"/>
                                          </p:stCondLst>
                                        </p:cTn>
                                        <p:tgtEl>
                                          <p:spTgt spid="142362"/>
                                        </p:tgtEl>
                                        <p:attrNameLst>
                                          <p:attrName>style.visibility</p:attrName>
                                        </p:attrNameLst>
                                      </p:cBhvr>
                                      <p:to>
                                        <p:strVal val="visible"/>
                                      </p:to>
                                    </p:set>
                                    <p:anim calcmode="lin" valueType="num">
                                      <p:cBhvr additive="base">
                                        <p:cTn id="43" dur="1000" fill="hold"/>
                                        <p:tgtEl>
                                          <p:spTgt spid="142362"/>
                                        </p:tgtEl>
                                        <p:attrNameLst>
                                          <p:attrName>ppt_x</p:attrName>
                                        </p:attrNameLst>
                                      </p:cBhvr>
                                      <p:tavLst>
                                        <p:tav tm="0">
                                          <p:val>
                                            <p:strVal val="#ppt_x"/>
                                          </p:val>
                                        </p:tav>
                                        <p:tav tm="100000">
                                          <p:val>
                                            <p:strVal val="#ppt_x"/>
                                          </p:val>
                                        </p:tav>
                                      </p:tavLst>
                                    </p:anim>
                                    <p:anim calcmode="lin" valueType="num">
                                      <p:cBhvr additive="base">
                                        <p:cTn id="44" dur="1000" fill="hold"/>
                                        <p:tgtEl>
                                          <p:spTgt spid="142362"/>
                                        </p:tgtEl>
                                        <p:attrNameLst>
                                          <p:attrName>ppt_y</p:attrName>
                                        </p:attrNameLst>
                                      </p:cBhvr>
                                      <p:tavLst>
                                        <p:tav tm="0">
                                          <p:val>
                                            <p:strVal val="0-#ppt_h/2"/>
                                          </p:val>
                                        </p:tav>
                                        <p:tav tm="100000">
                                          <p:val>
                                            <p:strVal val="#ppt_y"/>
                                          </p:val>
                                        </p:tav>
                                      </p:tavLst>
                                    </p:anim>
                                  </p:childTnLst>
                                </p:cTn>
                              </p:par>
                              <p:par>
                                <p:cTn id="45" presetID="2" presetClass="entr" presetSubtype="1" repeatCount="indefinite" fill="hold" grpId="0" nodeType="withEffect">
                                  <p:stCondLst>
                                    <p:cond delay="0"/>
                                  </p:stCondLst>
                                  <p:childTnLst>
                                    <p:set>
                                      <p:cBhvr>
                                        <p:cTn id="46" dur="1" fill="hold">
                                          <p:stCondLst>
                                            <p:cond delay="0"/>
                                          </p:stCondLst>
                                        </p:cTn>
                                        <p:tgtEl>
                                          <p:spTgt spid="142363"/>
                                        </p:tgtEl>
                                        <p:attrNameLst>
                                          <p:attrName>style.visibility</p:attrName>
                                        </p:attrNameLst>
                                      </p:cBhvr>
                                      <p:to>
                                        <p:strVal val="visible"/>
                                      </p:to>
                                    </p:set>
                                    <p:anim calcmode="lin" valueType="num">
                                      <p:cBhvr additive="base">
                                        <p:cTn id="47" dur="1000" fill="hold"/>
                                        <p:tgtEl>
                                          <p:spTgt spid="142363"/>
                                        </p:tgtEl>
                                        <p:attrNameLst>
                                          <p:attrName>ppt_x</p:attrName>
                                        </p:attrNameLst>
                                      </p:cBhvr>
                                      <p:tavLst>
                                        <p:tav tm="0">
                                          <p:val>
                                            <p:strVal val="#ppt_x"/>
                                          </p:val>
                                        </p:tav>
                                        <p:tav tm="100000">
                                          <p:val>
                                            <p:strVal val="#ppt_x"/>
                                          </p:val>
                                        </p:tav>
                                      </p:tavLst>
                                    </p:anim>
                                    <p:anim calcmode="lin" valueType="num">
                                      <p:cBhvr additive="base">
                                        <p:cTn id="48" dur="1000" fill="hold"/>
                                        <p:tgtEl>
                                          <p:spTgt spid="142363"/>
                                        </p:tgtEl>
                                        <p:attrNameLst>
                                          <p:attrName>ppt_y</p:attrName>
                                        </p:attrNameLst>
                                      </p:cBhvr>
                                      <p:tavLst>
                                        <p:tav tm="0">
                                          <p:val>
                                            <p:strVal val="0-#ppt_h/2"/>
                                          </p:val>
                                        </p:tav>
                                        <p:tav tm="100000">
                                          <p:val>
                                            <p:strVal val="#ppt_y"/>
                                          </p:val>
                                        </p:tav>
                                      </p:tavLst>
                                    </p:anim>
                                  </p:childTnLst>
                                </p:cTn>
                              </p:par>
                              <p:par>
                                <p:cTn id="49" presetID="2" presetClass="entr" presetSubtype="1" repeatCount="indefinite" fill="hold" grpId="0" nodeType="withEffect">
                                  <p:stCondLst>
                                    <p:cond delay="0"/>
                                  </p:stCondLst>
                                  <p:childTnLst>
                                    <p:set>
                                      <p:cBhvr>
                                        <p:cTn id="50" dur="1" fill="hold">
                                          <p:stCondLst>
                                            <p:cond delay="0"/>
                                          </p:stCondLst>
                                        </p:cTn>
                                        <p:tgtEl>
                                          <p:spTgt spid="142364"/>
                                        </p:tgtEl>
                                        <p:attrNameLst>
                                          <p:attrName>style.visibility</p:attrName>
                                        </p:attrNameLst>
                                      </p:cBhvr>
                                      <p:to>
                                        <p:strVal val="visible"/>
                                      </p:to>
                                    </p:set>
                                    <p:anim calcmode="lin" valueType="num">
                                      <p:cBhvr additive="base">
                                        <p:cTn id="51" dur="1000" fill="hold"/>
                                        <p:tgtEl>
                                          <p:spTgt spid="142364"/>
                                        </p:tgtEl>
                                        <p:attrNameLst>
                                          <p:attrName>ppt_x</p:attrName>
                                        </p:attrNameLst>
                                      </p:cBhvr>
                                      <p:tavLst>
                                        <p:tav tm="0">
                                          <p:val>
                                            <p:strVal val="#ppt_x"/>
                                          </p:val>
                                        </p:tav>
                                        <p:tav tm="100000">
                                          <p:val>
                                            <p:strVal val="#ppt_x"/>
                                          </p:val>
                                        </p:tav>
                                      </p:tavLst>
                                    </p:anim>
                                    <p:anim calcmode="lin" valueType="num">
                                      <p:cBhvr additive="base">
                                        <p:cTn id="52" dur="1000" fill="hold"/>
                                        <p:tgtEl>
                                          <p:spTgt spid="142364"/>
                                        </p:tgtEl>
                                        <p:attrNameLst>
                                          <p:attrName>ppt_y</p:attrName>
                                        </p:attrNameLst>
                                      </p:cBhvr>
                                      <p:tavLst>
                                        <p:tav tm="0">
                                          <p:val>
                                            <p:strVal val="0-#ppt_h/2"/>
                                          </p:val>
                                        </p:tav>
                                        <p:tav tm="100000">
                                          <p:val>
                                            <p:strVal val="#ppt_y"/>
                                          </p:val>
                                        </p:tav>
                                      </p:tavLst>
                                    </p:anim>
                                  </p:childTnLst>
                                </p:cTn>
                              </p:par>
                              <p:par>
                                <p:cTn id="53" presetID="2" presetClass="entr" presetSubtype="1" repeatCount="indefinite" fill="hold" grpId="0" nodeType="withEffect">
                                  <p:stCondLst>
                                    <p:cond delay="0"/>
                                  </p:stCondLst>
                                  <p:childTnLst>
                                    <p:set>
                                      <p:cBhvr>
                                        <p:cTn id="54" dur="1" fill="hold">
                                          <p:stCondLst>
                                            <p:cond delay="0"/>
                                          </p:stCondLst>
                                        </p:cTn>
                                        <p:tgtEl>
                                          <p:spTgt spid="142365"/>
                                        </p:tgtEl>
                                        <p:attrNameLst>
                                          <p:attrName>style.visibility</p:attrName>
                                        </p:attrNameLst>
                                      </p:cBhvr>
                                      <p:to>
                                        <p:strVal val="visible"/>
                                      </p:to>
                                    </p:set>
                                    <p:anim calcmode="lin" valueType="num">
                                      <p:cBhvr additive="base">
                                        <p:cTn id="55" dur="1000" fill="hold"/>
                                        <p:tgtEl>
                                          <p:spTgt spid="142365"/>
                                        </p:tgtEl>
                                        <p:attrNameLst>
                                          <p:attrName>ppt_x</p:attrName>
                                        </p:attrNameLst>
                                      </p:cBhvr>
                                      <p:tavLst>
                                        <p:tav tm="0">
                                          <p:val>
                                            <p:strVal val="#ppt_x"/>
                                          </p:val>
                                        </p:tav>
                                        <p:tav tm="100000">
                                          <p:val>
                                            <p:strVal val="#ppt_x"/>
                                          </p:val>
                                        </p:tav>
                                      </p:tavLst>
                                    </p:anim>
                                    <p:anim calcmode="lin" valueType="num">
                                      <p:cBhvr additive="base">
                                        <p:cTn id="56" dur="1000" fill="hold"/>
                                        <p:tgtEl>
                                          <p:spTgt spid="142365"/>
                                        </p:tgtEl>
                                        <p:attrNameLst>
                                          <p:attrName>ppt_y</p:attrName>
                                        </p:attrNameLst>
                                      </p:cBhvr>
                                      <p:tavLst>
                                        <p:tav tm="0">
                                          <p:val>
                                            <p:strVal val="0-#ppt_h/2"/>
                                          </p:val>
                                        </p:tav>
                                        <p:tav tm="100000">
                                          <p:val>
                                            <p:strVal val="#ppt_y"/>
                                          </p:val>
                                        </p:tav>
                                      </p:tavLst>
                                    </p:anim>
                                  </p:childTnLst>
                                </p:cTn>
                              </p:par>
                              <p:par>
                                <p:cTn id="57" presetID="2" presetClass="entr" presetSubtype="1" repeatCount="indefinite" fill="hold" grpId="0" nodeType="withEffect">
                                  <p:stCondLst>
                                    <p:cond delay="0"/>
                                  </p:stCondLst>
                                  <p:childTnLst>
                                    <p:set>
                                      <p:cBhvr>
                                        <p:cTn id="58" dur="1" fill="hold">
                                          <p:stCondLst>
                                            <p:cond delay="0"/>
                                          </p:stCondLst>
                                        </p:cTn>
                                        <p:tgtEl>
                                          <p:spTgt spid="142366"/>
                                        </p:tgtEl>
                                        <p:attrNameLst>
                                          <p:attrName>style.visibility</p:attrName>
                                        </p:attrNameLst>
                                      </p:cBhvr>
                                      <p:to>
                                        <p:strVal val="visible"/>
                                      </p:to>
                                    </p:set>
                                    <p:anim calcmode="lin" valueType="num">
                                      <p:cBhvr additive="base">
                                        <p:cTn id="59" dur="1000" fill="hold"/>
                                        <p:tgtEl>
                                          <p:spTgt spid="142366"/>
                                        </p:tgtEl>
                                        <p:attrNameLst>
                                          <p:attrName>ppt_x</p:attrName>
                                        </p:attrNameLst>
                                      </p:cBhvr>
                                      <p:tavLst>
                                        <p:tav tm="0">
                                          <p:val>
                                            <p:strVal val="#ppt_x"/>
                                          </p:val>
                                        </p:tav>
                                        <p:tav tm="100000">
                                          <p:val>
                                            <p:strVal val="#ppt_x"/>
                                          </p:val>
                                        </p:tav>
                                      </p:tavLst>
                                    </p:anim>
                                    <p:anim calcmode="lin" valueType="num">
                                      <p:cBhvr additive="base">
                                        <p:cTn id="60" dur="1000" fill="hold"/>
                                        <p:tgtEl>
                                          <p:spTgt spid="142366"/>
                                        </p:tgtEl>
                                        <p:attrNameLst>
                                          <p:attrName>ppt_y</p:attrName>
                                        </p:attrNameLst>
                                      </p:cBhvr>
                                      <p:tavLst>
                                        <p:tav tm="0">
                                          <p:val>
                                            <p:strVal val="0-#ppt_h/2"/>
                                          </p:val>
                                        </p:tav>
                                        <p:tav tm="100000">
                                          <p:val>
                                            <p:strVal val="#ppt_y"/>
                                          </p:val>
                                        </p:tav>
                                      </p:tavLst>
                                    </p:anim>
                                  </p:childTnLst>
                                </p:cTn>
                              </p:par>
                              <p:par>
                                <p:cTn id="61" presetID="2" presetClass="entr" presetSubtype="1" repeatCount="indefinite" fill="hold" grpId="0" nodeType="withEffect">
                                  <p:stCondLst>
                                    <p:cond delay="0"/>
                                  </p:stCondLst>
                                  <p:childTnLst>
                                    <p:set>
                                      <p:cBhvr>
                                        <p:cTn id="62" dur="1" fill="hold">
                                          <p:stCondLst>
                                            <p:cond delay="0"/>
                                          </p:stCondLst>
                                        </p:cTn>
                                        <p:tgtEl>
                                          <p:spTgt spid="142367"/>
                                        </p:tgtEl>
                                        <p:attrNameLst>
                                          <p:attrName>style.visibility</p:attrName>
                                        </p:attrNameLst>
                                      </p:cBhvr>
                                      <p:to>
                                        <p:strVal val="visible"/>
                                      </p:to>
                                    </p:set>
                                    <p:anim calcmode="lin" valueType="num">
                                      <p:cBhvr additive="base">
                                        <p:cTn id="63" dur="1000" fill="hold"/>
                                        <p:tgtEl>
                                          <p:spTgt spid="142367"/>
                                        </p:tgtEl>
                                        <p:attrNameLst>
                                          <p:attrName>ppt_x</p:attrName>
                                        </p:attrNameLst>
                                      </p:cBhvr>
                                      <p:tavLst>
                                        <p:tav tm="0">
                                          <p:val>
                                            <p:strVal val="#ppt_x"/>
                                          </p:val>
                                        </p:tav>
                                        <p:tav tm="100000">
                                          <p:val>
                                            <p:strVal val="#ppt_x"/>
                                          </p:val>
                                        </p:tav>
                                      </p:tavLst>
                                    </p:anim>
                                    <p:anim calcmode="lin" valueType="num">
                                      <p:cBhvr additive="base">
                                        <p:cTn id="64" dur="1000" fill="hold"/>
                                        <p:tgtEl>
                                          <p:spTgt spid="142367"/>
                                        </p:tgtEl>
                                        <p:attrNameLst>
                                          <p:attrName>ppt_y</p:attrName>
                                        </p:attrNameLst>
                                      </p:cBhvr>
                                      <p:tavLst>
                                        <p:tav tm="0">
                                          <p:val>
                                            <p:strVal val="0-#ppt_h/2"/>
                                          </p:val>
                                        </p:tav>
                                        <p:tav tm="100000">
                                          <p:val>
                                            <p:strVal val="#ppt_y"/>
                                          </p:val>
                                        </p:tav>
                                      </p:tavLst>
                                    </p:anim>
                                  </p:childTnLst>
                                </p:cTn>
                              </p:par>
                              <p:par>
                                <p:cTn id="65" presetID="2" presetClass="entr" presetSubtype="1" repeatCount="indefinite" fill="hold" grpId="0" nodeType="withEffect">
                                  <p:stCondLst>
                                    <p:cond delay="0"/>
                                  </p:stCondLst>
                                  <p:childTnLst>
                                    <p:set>
                                      <p:cBhvr>
                                        <p:cTn id="66" dur="1" fill="hold">
                                          <p:stCondLst>
                                            <p:cond delay="0"/>
                                          </p:stCondLst>
                                        </p:cTn>
                                        <p:tgtEl>
                                          <p:spTgt spid="142368"/>
                                        </p:tgtEl>
                                        <p:attrNameLst>
                                          <p:attrName>style.visibility</p:attrName>
                                        </p:attrNameLst>
                                      </p:cBhvr>
                                      <p:to>
                                        <p:strVal val="visible"/>
                                      </p:to>
                                    </p:set>
                                    <p:anim calcmode="lin" valueType="num">
                                      <p:cBhvr additive="base">
                                        <p:cTn id="67" dur="1000" fill="hold"/>
                                        <p:tgtEl>
                                          <p:spTgt spid="142368"/>
                                        </p:tgtEl>
                                        <p:attrNameLst>
                                          <p:attrName>ppt_x</p:attrName>
                                        </p:attrNameLst>
                                      </p:cBhvr>
                                      <p:tavLst>
                                        <p:tav tm="0">
                                          <p:val>
                                            <p:strVal val="#ppt_x"/>
                                          </p:val>
                                        </p:tav>
                                        <p:tav tm="100000">
                                          <p:val>
                                            <p:strVal val="#ppt_x"/>
                                          </p:val>
                                        </p:tav>
                                      </p:tavLst>
                                    </p:anim>
                                    <p:anim calcmode="lin" valueType="num">
                                      <p:cBhvr additive="base">
                                        <p:cTn id="68" dur="1000" fill="hold"/>
                                        <p:tgtEl>
                                          <p:spTgt spid="142368"/>
                                        </p:tgtEl>
                                        <p:attrNameLst>
                                          <p:attrName>ppt_y</p:attrName>
                                        </p:attrNameLst>
                                      </p:cBhvr>
                                      <p:tavLst>
                                        <p:tav tm="0">
                                          <p:val>
                                            <p:strVal val="0-#ppt_h/2"/>
                                          </p:val>
                                        </p:tav>
                                        <p:tav tm="100000">
                                          <p:val>
                                            <p:strVal val="#ppt_y"/>
                                          </p:val>
                                        </p:tav>
                                      </p:tavLst>
                                    </p:anim>
                                  </p:childTnLst>
                                </p:cTn>
                              </p:par>
                              <p:par>
                                <p:cTn id="69" presetID="2" presetClass="entr" presetSubtype="1" repeatCount="indefinite" fill="hold" grpId="0" nodeType="withEffect">
                                  <p:stCondLst>
                                    <p:cond delay="0"/>
                                  </p:stCondLst>
                                  <p:childTnLst>
                                    <p:set>
                                      <p:cBhvr>
                                        <p:cTn id="70" dur="1" fill="hold">
                                          <p:stCondLst>
                                            <p:cond delay="0"/>
                                          </p:stCondLst>
                                        </p:cTn>
                                        <p:tgtEl>
                                          <p:spTgt spid="142369"/>
                                        </p:tgtEl>
                                        <p:attrNameLst>
                                          <p:attrName>style.visibility</p:attrName>
                                        </p:attrNameLst>
                                      </p:cBhvr>
                                      <p:to>
                                        <p:strVal val="visible"/>
                                      </p:to>
                                    </p:set>
                                    <p:anim calcmode="lin" valueType="num">
                                      <p:cBhvr additive="base">
                                        <p:cTn id="71" dur="1000" fill="hold"/>
                                        <p:tgtEl>
                                          <p:spTgt spid="142369"/>
                                        </p:tgtEl>
                                        <p:attrNameLst>
                                          <p:attrName>ppt_x</p:attrName>
                                        </p:attrNameLst>
                                      </p:cBhvr>
                                      <p:tavLst>
                                        <p:tav tm="0">
                                          <p:val>
                                            <p:strVal val="#ppt_x"/>
                                          </p:val>
                                        </p:tav>
                                        <p:tav tm="100000">
                                          <p:val>
                                            <p:strVal val="#ppt_x"/>
                                          </p:val>
                                        </p:tav>
                                      </p:tavLst>
                                    </p:anim>
                                    <p:anim calcmode="lin" valueType="num">
                                      <p:cBhvr additive="base">
                                        <p:cTn id="72" dur="1000" fill="hold"/>
                                        <p:tgtEl>
                                          <p:spTgt spid="142369"/>
                                        </p:tgtEl>
                                        <p:attrNameLst>
                                          <p:attrName>ppt_y</p:attrName>
                                        </p:attrNameLst>
                                      </p:cBhvr>
                                      <p:tavLst>
                                        <p:tav tm="0">
                                          <p:val>
                                            <p:strVal val="0-#ppt_h/2"/>
                                          </p:val>
                                        </p:tav>
                                        <p:tav tm="100000">
                                          <p:val>
                                            <p:strVal val="#ppt_y"/>
                                          </p:val>
                                        </p:tav>
                                      </p:tavLst>
                                    </p:anim>
                                  </p:childTnLst>
                                </p:cTn>
                              </p:par>
                              <p:par>
                                <p:cTn id="73" presetID="2" presetClass="entr" presetSubtype="1" repeatCount="indefinite" fill="hold" grpId="0" nodeType="withEffect">
                                  <p:stCondLst>
                                    <p:cond delay="0"/>
                                  </p:stCondLst>
                                  <p:childTnLst>
                                    <p:set>
                                      <p:cBhvr>
                                        <p:cTn id="74" dur="1" fill="hold">
                                          <p:stCondLst>
                                            <p:cond delay="0"/>
                                          </p:stCondLst>
                                        </p:cTn>
                                        <p:tgtEl>
                                          <p:spTgt spid="142370"/>
                                        </p:tgtEl>
                                        <p:attrNameLst>
                                          <p:attrName>style.visibility</p:attrName>
                                        </p:attrNameLst>
                                      </p:cBhvr>
                                      <p:to>
                                        <p:strVal val="visible"/>
                                      </p:to>
                                    </p:set>
                                    <p:anim calcmode="lin" valueType="num">
                                      <p:cBhvr additive="base">
                                        <p:cTn id="75" dur="1000" fill="hold"/>
                                        <p:tgtEl>
                                          <p:spTgt spid="142370"/>
                                        </p:tgtEl>
                                        <p:attrNameLst>
                                          <p:attrName>ppt_x</p:attrName>
                                        </p:attrNameLst>
                                      </p:cBhvr>
                                      <p:tavLst>
                                        <p:tav tm="0">
                                          <p:val>
                                            <p:strVal val="#ppt_x"/>
                                          </p:val>
                                        </p:tav>
                                        <p:tav tm="100000">
                                          <p:val>
                                            <p:strVal val="#ppt_x"/>
                                          </p:val>
                                        </p:tav>
                                      </p:tavLst>
                                    </p:anim>
                                    <p:anim calcmode="lin" valueType="num">
                                      <p:cBhvr additive="base">
                                        <p:cTn id="76" dur="1000" fill="hold"/>
                                        <p:tgtEl>
                                          <p:spTgt spid="142370"/>
                                        </p:tgtEl>
                                        <p:attrNameLst>
                                          <p:attrName>ppt_y</p:attrName>
                                        </p:attrNameLst>
                                      </p:cBhvr>
                                      <p:tavLst>
                                        <p:tav tm="0">
                                          <p:val>
                                            <p:strVal val="0-#ppt_h/2"/>
                                          </p:val>
                                        </p:tav>
                                        <p:tav tm="100000">
                                          <p:val>
                                            <p:strVal val="#ppt_y"/>
                                          </p:val>
                                        </p:tav>
                                      </p:tavLst>
                                    </p:anim>
                                  </p:childTnLst>
                                </p:cTn>
                              </p:par>
                              <p:par>
                                <p:cTn id="77" presetID="2" presetClass="entr" presetSubtype="1" repeatCount="indefinite" fill="hold" grpId="0" nodeType="withEffect">
                                  <p:stCondLst>
                                    <p:cond delay="0"/>
                                  </p:stCondLst>
                                  <p:childTnLst>
                                    <p:set>
                                      <p:cBhvr>
                                        <p:cTn id="78" dur="1" fill="hold">
                                          <p:stCondLst>
                                            <p:cond delay="0"/>
                                          </p:stCondLst>
                                        </p:cTn>
                                        <p:tgtEl>
                                          <p:spTgt spid="142371"/>
                                        </p:tgtEl>
                                        <p:attrNameLst>
                                          <p:attrName>style.visibility</p:attrName>
                                        </p:attrNameLst>
                                      </p:cBhvr>
                                      <p:to>
                                        <p:strVal val="visible"/>
                                      </p:to>
                                    </p:set>
                                    <p:anim calcmode="lin" valueType="num">
                                      <p:cBhvr additive="base">
                                        <p:cTn id="79" dur="1000" fill="hold"/>
                                        <p:tgtEl>
                                          <p:spTgt spid="142371"/>
                                        </p:tgtEl>
                                        <p:attrNameLst>
                                          <p:attrName>ppt_x</p:attrName>
                                        </p:attrNameLst>
                                      </p:cBhvr>
                                      <p:tavLst>
                                        <p:tav tm="0">
                                          <p:val>
                                            <p:strVal val="#ppt_x"/>
                                          </p:val>
                                        </p:tav>
                                        <p:tav tm="100000">
                                          <p:val>
                                            <p:strVal val="#ppt_x"/>
                                          </p:val>
                                        </p:tav>
                                      </p:tavLst>
                                    </p:anim>
                                    <p:anim calcmode="lin" valueType="num">
                                      <p:cBhvr additive="base">
                                        <p:cTn id="80" dur="1000" fill="hold"/>
                                        <p:tgtEl>
                                          <p:spTgt spid="142371"/>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42372"/>
                                        </p:tgtEl>
                                        <p:attrNameLst>
                                          <p:attrName>style.visibility</p:attrName>
                                        </p:attrNameLst>
                                      </p:cBhvr>
                                      <p:to>
                                        <p:strVal val="visible"/>
                                      </p:to>
                                    </p:set>
                                    <p:animEffect transition="in" filter="blinds(horizontal)">
                                      <p:cBhvr>
                                        <p:cTn id="85" dur="500"/>
                                        <p:tgtEl>
                                          <p:spTgt spid="142372"/>
                                        </p:tgtEl>
                                      </p:cBhvr>
                                    </p:animEffect>
                                  </p:childTnLst>
                                  <p:subTnLst>
                                    <p:audio>
                                      <p:cMediaNode>
                                        <p:cTn display="0" masterRel="sameClick">
                                          <p:stCondLst>
                                            <p:cond evt="begin" delay="0">
                                              <p:tn val="83"/>
                                            </p:cond>
                                          </p:stCondLst>
                                          <p:endCondLst>
                                            <p:cond evt="onStopAudio" delay="0">
                                              <p:tgtEl>
                                                <p:sldTgt/>
                                              </p:tgtEl>
                                            </p:cond>
                                          </p:endCondLst>
                                        </p:cTn>
                                        <p:tgtEl>
                                          <p:sndTgt r:embed="rId2" name="arrow.wav"/>
                                        </p:tgtEl>
                                      </p:cMediaNode>
                                    </p:audio>
                                  </p:sub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42373"/>
                                        </p:tgtEl>
                                        <p:attrNameLst>
                                          <p:attrName>style.visibility</p:attrName>
                                        </p:attrNameLst>
                                      </p:cBhvr>
                                      <p:to>
                                        <p:strVal val="visible"/>
                                      </p:to>
                                    </p:set>
                                    <p:animEffect transition="in" filter="blinds(horizontal)">
                                      <p:cBhvr>
                                        <p:cTn id="90" dur="500"/>
                                        <p:tgtEl>
                                          <p:spTgt spid="142373"/>
                                        </p:tgtEl>
                                      </p:cBhvr>
                                    </p:animEffect>
                                  </p:childTnLst>
                                  <p:subTnLst>
                                    <p:audio>
                                      <p:cMediaNode>
                                        <p:cTn display="0" masterRel="sameClick">
                                          <p:stCondLst>
                                            <p:cond evt="begin" delay="0">
                                              <p:tn val="88"/>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3" grpId="0" animBg="1"/>
      <p:bldP spid="142354" grpId="0" animBg="1"/>
      <p:bldP spid="142355" grpId="0" animBg="1"/>
      <p:bldP spid="142356" grpId="0" animBg="1"/>
      <p:bldP spid="142357" grpId="0" animBg="1"/>
      <p:bldP spid="142358" grpId="0" animBg="1"/>
      <p:bldP spid="142359" grpId="0" animBg="1"/>
      <p:bldP spid="142360" grpId="0" animBg="1"/>
      <p:bldP spid="142361" grpId="0" animBg="1"/>
      <p:bldP spid="142362" grpId="0" animBg="1"/>
      <p:bldP spid="142363" grpId="0" animBg="1"/>
      <p:bldP spid="142364" grpId="0" animBg="1"/>
      <p:bldP spid="142365" grpId="0" animBg="1"/>
      <p:bldP spid="142366" grpId="0" animBg="1"/>
      <p:bldP spid="142367" grpId="0" animBg="1"/>
      <p:bldP spid="142368" grpId="0" animBg="1"/>
      <p:bldP spid="142369" grpId="0" animBg="1"/>
      <p:bldP spid="142370" grpId="0" animBg="1"/>
      <p:bldP spid="142371" grpId="0" animBg="1"/>
      <p:bldP spid="142372" grpId="0" animBg="1"/>
      <p:bldP spid="1423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DSC_0149.JPG"/>
          <p:cNvPicPr>
            <a:picLocks noChangeAspect="1"/>
          </p:cNvPicPr>
          <p:nvPr/>
        </p:nvPicPr>
        <p:blipFill>
          <a:blip r:embed="rId3">
            <a:extLst>
              <a:ext uri="{28A0092B-C50C-407E-A947-70E740481C1C}">
                <a14:useLocalDpi xmlns:a14="http://schemas.microsoft.com/office/drawing/2010/main" val="0"/>
              </a:ext>
            </a:extLst>
          </a:blip>
          <a:srcRect t="50000" r="50000"/>
          <a:stretch>
            <a:fillRect/>
          </a:stretch>
        </p:blipFill>
        <p:spPr bwMode="auto">
          <a:xfrm>
            <a:off x="76200" y="0"/>
            <a:ext cx="1211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 descr="DSC_0149.JPG"/>
          <p:cNvPicPr>
            <a:picLocks noChangeAspect="1"/>
          </p:cNvPicPr>
          <p:nvPr/>
        </p:nvPicPr>
        <p:blipFill>
          <a:blip r:embed="rId3">
            <a:extLst>
              <a:ext uri="{28A0092B-C50C-407E-A947-70E740481C1C}">
                <a14:useLocalDpi xmlns:a14="http://schemas.microsoft.com/office/drawing/2010/main" val="0"/>
              </a:ext>
            </a:extLst>
          </a:blip>
          <a:srcRect l="52499" t="8888" b="43333"/>
          <a:stretch>
            <a:fillRect/>
          </a:stretch>
        </p:blipFill>
        <p:spPr bwMode="auto">
          <a:xfrm>
            <a:off x="2971800" y="96730"/>
            <a:ext cx="924763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4038600"/>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lang ho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57150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9" name="Group 13"/>
          <p:cNvGrpSpPr>
            <a:grpSpLocks/>
          </p:cNvGrpSpPr>
          <p:nvPr/>
        </p:nvGrpSpPr>
        <p:grpSpPr bwMode="auto">
          <a:xfrm rot="21448330">
            <a:off x="1905000" y="5334000"/>
            <a:ext cx="1295400" cy="1295400"/>
            <a:chOff x="1344" y="0"/>
            <a:chExt cx="1104" cy="924"/>
          </a:xfrm>
        </p:grpSpPr>
        <p:pic>
          <p:nvPicPr>
            <p:cNvPr id="10275" name="Picture 14"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15"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0" name="Group 16"/>
          <p:cNvGrpSpPr>
            <a:grpSpLocks/>
          </p:cNvGrpSpPr>
          <p:nvPr/>
        </p:nvGrpSpPr>
        <p:grpSpPr bwMode="auto">
          <a:xfrm rot="21448330">
            <a:off x="7785100" y="5876925"/>
            <a:ext cx="838200" cy="685800"/>
            <a:chOff x="1344" y="0"/>
            <a:chExt cx="1104" cy="924"/>
          </a:xfrm>
        </p:grpSpPr>
        <p:pic>
          <p:nvPicPr>
            <p:cNvPr id="10273" name="Picture 17"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18"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1" name="Group 19"/>
          <p:cNvGrpSpPr>
            <a:grpSpLocks/>
          </p:cNvGrpSpPr>
          <p:nvPr/>
        </p:nvGrpSpPr>
        <p:grpSpPr bwMode="auto">
          <a:xfrm rot="21448330">
            <a:off x="8534400" y="5029200"/>
            <a:ext cx="838200" cy="685800"/>
            <a:chOff x="1344" y="0"/>
            <a:chExt cx="1104" cy="924"/>
          </a:xfrm>
        </p:grpSpPr>
        <p:pic>
          <p:nvPicPr>
            <p:cNvPr id="10271" name="Picture 20"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21" descr="Copy of blumen-pflanzen05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624"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52" name="Picture 22" descr="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4700088">
            <a:off x="8465344" y="4793456"/>
            <a:ext cx="552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23"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700088">
            <a:off x="1845469" y="4569619"/>
            <a:ext cx="93345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24"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729891">
            <a:off x="3512344" y="2126457"/>
            <a:ext cx="10525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25908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1600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762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1676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763000" y="9144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3124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3429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953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181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6576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1981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3810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43" descr="Ho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V="1">
            <a:off x="7543800" y="5670550"/>
            <a:ext cx="381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9" name="AutoShape 39"/>
          <p:cNvSpPr>
            <a:spLocks noChangeArrowheads="1"/>
          </p:cNvSpPr>
          <p:nvPr/>
        </p:nvSpPr>
        <p:spPr bwMode="auto">
          <a:xfrm>
            <a:off x="6705600" y="2514600"/>
            <a:ext cx="3276600" cy="1066800"/>
          </a:xfrm>
          <a:prstGeom prst="cloudCallout">
            <a:avLst>
              <a:gd name="adj1" fmla="val -71704"/>
              <a:gd name="adj2" fmla="val 272472"/>
            </a:avLst>
          </a:prstGeom>
          <a:solidFill>
            <a:srgbClr val="D0D03C"/>
          </a:solidFill>
          <a:ln w="9525">
            <a:solidFill>
              <a:schemeClr val="tx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3200" b="1" dirty="0">
                <a:solidFill>
                  <a:schemeClr val="folHlink"/>
                </a:solidFill>
                <a:latin typeface="Times New Roman" panose="02020603050405020304" pitchFamily="18" charset="0"/>
                <a:cs typeface="Times New Roman" panose="02020603050405020304" pitchFamily="18" charset="0"/>
              </a:rPr>
              <a:t>Ai </a:t>
            </a:r>
            <a:r>
              <a:rPr lang="en-US" altLang="en-US" sz="3200" b="1" dirty="0" err="1" smtClean="0">
                <a:solidFill>
                  <a:schemeClr val="folHlink"/>
                </a:solidFill>
                <a:latin typeface="Times New Roman" panose="02020603050405020304" pitchFamily="18" charset="0"/>
                <a:cs typeface="Times New Roman" panose="02020603050405020304" pitchFamily="18" charset="0"/>
              </a:rPr>
              <a:t>đó</a:t>
            </a:r>
            <a:r>
              <a:rPr lang="en-US" altLang="en-US" sz="3200" b="1" dirty="0" smtClean="0">
                <a:solidFill>
                  <a:schemeClr val="folHlink"/>
                </a:solidFill>
                <a:latin typeface="Times New Roman" panose="02020603050405020304" pitchFamily="18" charset="0"/>
                <a:cs typeface="Times New Roman" panose="02020603050405020304" pitchFamily="18" charset="0"/>
              </a:rPr>
              <a:t>? </a:t>
            </a:r>
            <a:endParaRPr lang="en-US" altLang="en-US" sz="3200" b="1" dirty="0">
              <a:solidFill>
                <a:schemeClr val="folHlink"/>
              </a:solidFill>
              <a:latin typeface="Times New Roman" panose="02020603050405020304" pitchFamily="18" charset="0"/>
              <a:cs typeface="Times New Roman" panose="02020603050405020304" pitchFamily="18" charset="0"/>
            </a:endParaRPr>
          </a:p>
        </p:txBody>
      </p:sp>
      <p:sp>
        <p:nvSpPr>
          <p:cNvPr id="143400" name="AutoShape 40"/>
          <p:cNvSpPr>
            <a:spLocks noChangeArrowheads="1"/>
          </p:cNvSpPr>
          <p:nvPr/>
        </p:nvSpPr>
        <p:spPr bwMode="auto">
          <a:xfrm>
            <a:off x="1240744" y="2342590"/>
            <a:ext cx="5541055" cy="2209800"/>
          </a:xfrm>
          <a:prstGeom prst="cloudCallout">
            <a:avLst>
              <a:gd name="adj1" fmla="val 39583"/>
              <a:gd name="adj2" fmla="val -80963"/>
            </a:avLst>
          </a:prstGeom>
          <a:solidFill>
            <a:srgbClr val="FFFF99"/>
          </a:solidFill>
          <a:ln w="9525">
            <a:solidFill>
              <a:schemeClr val="tx1"/>
            </a:solidFill>
            <a:round/>
            <a:headEnd/>
            <a:tailEnd/>
          </a:ln>
        </p:spPr>
        <p:txBody>
          <a:bodyPr/>
          <a:lstStyle>
            <a:lvl1pPr eaLnBrk="0" hangingPunct="0">
              <a:defRPr>
                <a:solidFill>
                  <a:schemeClr val="tx1"/>
                </a:solidFill>
                <a:latin typeface=".VnAvant" panose="020B7200000000000000" pitchFamily="34" charset="0"/>
                <a:cs typeface="Arial" panose="020B0604020202020204" pitchFamily="34" charset="0"/>
              </a:defRPr>
            </a:lvl1pPr>
            <a:lvl2pPr marL="742950" indent="-285750" eaLnBrk="0" hangingPunct="0">
              <a:defRPr>
                <a:solidFill>
                  <a:schemeClr val="tx1"/>
                </a:solidFill>
                <a:latin typeface=".VnAvant" panose="020B7200000000000000" pitchFamily="34" charset="0"/>
                <a:cs typeface="Arial" panose="020B0604020202020204" pitchFamily="34" charset="0"/>
              </a:defRPr>
            </a:lvl2pPr>
            <a:lvl3pPr marL="1143000" indent="-228600" eaLnBrk="0" hangingPunct="0">
              <a:defRPr>
                <a:solidFill>
                  <a:schemeClr val="tx1"/>
                </a:solidFill>
                <a:latin typeface=".VnAvant" panose="020B7200000000000000" pitchFamily="34" charset="0"/>
                <a:cs typeface="Arial" panose="020B0604020202020204" pitchFamily="34" charset="0"/>
              </a:defRPr>
            </a:lvl3pPr>
            <a:lvl4pPr marL="1600200" indent="-228600" eaLnBrk="0" hangingPunct="0">
              <a:defRPr>
                <a:solidFill>
                  <a:schemeClr val="tx1"/>
                </a:solidFill>
                <a:latin typeface=".VnAvant" panose="020B7200000000000000" pitchFamily="34" charset="0"/>
                <a:cs typeface="Arial" panose="020B0604020202020204" pitchFamily="34" charset="0"/>
              </a:defRPr>
            </a:lvl4pPr>
            <a:lvl5pPr marL="2057400" indent="-228600" eaLnBrk="0" hangingPunct="0">
              <a:defRPr>
                <a:solidFill>
                  <a:schemeClr val="tx1"/>
                </a:solidFill>
                <a:latin typeface=".VnAvant"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algn="ct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Chị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đây</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Gió</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Xuân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đây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Dậy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em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mùa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xuân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đẹp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lắm</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66811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sndAc>
          <p:stSnd>
            <p:snd r:embed="rId2" name="arrow.wav"/>
          </p:stSnd>
        </p:sndAc>
      </p:transition>
    </mc:Choice>
    <mc:Fallback>
      <p:transition spd="slow">
        <p:fade/>
        <p:sndAc>
          <p:stSnd>
            <p:snd r:embed="rId2" name="arrow.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9"/>
                                        </p:tgtEl>
                                        <p:attrNameLst>
                                          <p:attrName>style.visibility</p:attrName>
                                        </p:attrNameLst>
                                      </p:cBhvr>
                                      <p:to>
                                        <p:strVal val="visible"/>
                                      </p:to>
                                    </p:set>
                                    <p:animEffect transition="in" filter="blinds(horizontal)">
                                      <p:cBhvr>
                                        <p:cTn id="7" dur="500"/>
                                        <p:tgtEl>
                                          <p:spTgt spid="143399"/>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400"/>
                                        </p:tgtEl>
                                        <p:attrNameLst>
                                          <p:attrName>style.visibility</p:attrName>
                                        </p:attrNameLst>
                                      </p:cBhvr>
                                      <p:to>
                                        <p:strVal val="visible"/>
                                      </p:to>
                                    </p:set>
                                    <p:animEffect transition="in" filter="blinds(horizontal)">
                                      <p:cBhvr>
                                        <p:cTn id="12" dur="500"/>
                                        <p:tgtEl>
                                          <p:spTgt spid="143400"/>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9" grpId="0" animBg="1"/>
      <p:bldP spid="14340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TotalTime>
  <Words>335</Words>
  <Application>Microsoft Office PowerPoint</Application>
  <PresentationFormat>Widescreen</PresentationFormat>
  <Paragraphs>53</Paragraphs>
  <Slides>32</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.VnAvant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Techsi.vn</cp:lastModifiedBy>
  <cp:revision>22</cp:revision>
  <dcterms:created xsi:type="dcterms:W3CDTF">2024-01-14T02:49:17Z</dcterms:created>
  <dcterms:modified xsi:type="dcterms:W3CDTF">2024-01-31T08:07:49Z</dcterms:modified>
</cp:coreProperties>
</file>