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93" r:id="rId2"/>
    <p:sldId id="291" r:id="rId3"/>
    <p:sldId id="290" r:id="rId4"/>
    <p:sldId id="256" r:id="rId5"/>
    <p:sldId id="258" r:id="rId6"/>
    <p:sldId id="265" r:id="rId7"/>
    <p:sldId id="261" r:id="rId8"/>
    <p:sldId id="262" r:id="rId9"/>
    <p:sldId id="263" r:id="rId10"/>
    <p:sldId id="264" r:id="rId11"/>
    <p:sldId id="267" r:id="rId12"/>
    <p:sldId id="266" r:id="rId13"/>
    <p:sldId id="268" r:id="rId14"/>
    <p:sldId id="259" r:id="rId15"/>
    <p:sldId id="269" r:id="rId16"/>
    <p:sldId id="270" r:id="rId17"/>
    <p:sldId id="271" r:id="rId18"/>
    <p:sldId id="278" r:id="rId19"/>
    <p:sldId id="273" r:id="rId20"/>
    <p:sldId id="279" r:id="rId21"/>
    <p:sldId id="274" r:id="rId22"/>
    <p:sldId id="280" r:id="rId23"/>
    <p:sldId id="275" r:id="rId24"/>
    <p:sldId id="281" r:id="rId25"/>
    <p:sldId id="282" r:id="rId26"/>
    <p:sldId id="283" r:id="rId27"/>
    <p:sldId id="284" r:id="rId28"/>
    <p:sldId id="286" r:id="rId29"/>
    <p:sldId id="285" r:id="rId30"/>
    <p:sldId id="276" r:id="rId31"/>
    <p:sldId id="287" r:id="rId32"/>
    <p:sldId id="277" r:id="rId33"/>
    <p:sldId id="288" r:id="rId34"/>
    <p:sldId id="28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8859"/>
    <a:srgbClr val="E0A879"/>
    <a:srgbClr val="E6BA8B"/>
    <a:srgbClr val="703B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1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D570C-3E65-428D-B6C5-7C69E66FDF5A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0E6CB7-5693-4934-A2D0-82E9AEBA8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0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F095C-C447-43C8-AA77-DB79871C31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9DC9D0-B981-4BA3-B5E2-4EC2DFC418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D4BBF-CB45-4E4E-8FF2-261BC5E11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8F49B-70C7-4CFB-94B3-4B0173BE6DEA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7EA55-CFAB-4714-94FC-0B64F6E15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57741-4DCA-4256-864D-BF0ED763D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1755-2FF0-4B17-9BD1-14625A222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81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427E9-0C8B-4245-86F2-2B40590C5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92AC6B-1B3E-489F-90C1-85087FFBF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4BFC16-5B11-408F-B248-4878FB308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8F49B-70C7-4CFB-94B3-4B0173BE6DEA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F542E-D773-4D12-9E45-B6C4EB6CC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956FE-18F9-422C-B1A0-2FA89B0DA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1755-2FF0-4B17-9BD1-14625A222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48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7B5A58-A275-4AE0-BF0C-0B311CABF4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3AB12D-1F34-4B81-A136-FC2EA11480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7D364-FF71-4138-9183-44E195533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8F49B-70C7-4CFB-94B3-4B0173BE6DEA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0880A-95C9-460E-99BB-628371AA4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3CCA05-94E7-4862-A4E6-57397738A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1755-2FF0-4B17-9BD1-14625A222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382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A3978-2535-4038-8495-B332AC76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CAC24-E387-4E22-8D90-B2D4AA53D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FA110-6ED0-41D0-9BAE-EBE1A1649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8F49B-70C7-4CFB-94B3-4B0173BE6DEA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2C9F22-9FE7-447C-A1A3-7C05DB665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94F92-DBF2-44A3-A888-E54BDA33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1755-2FF0-4B17-9BD1-14625A222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387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6DE6C-CC62-4EC8-93AF-82D57ECE8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AD986C-B635-42CE-8A5C-9AC4A5C5B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02908-8E97-45EE-9191-8B6766F01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8F49B-70C7-4CFB-94B3-4B0173BE6DEA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A7F95-FCD0-44B0-9B52-6BE8B0060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7B07D-201D-44B2-9823-41467413C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1755-2FF0-4B17-9BD1-14625A222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05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ABC7A-5863-4ECA-9F95-5ACC273FD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0059F-3395-45D9-BBCD-EAB50E1BBF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1404C8-C44E-445F-B04B-398CF11F0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DD4750-D2AE-4AAB-9DB3-866E17883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8F49B-70C7-4CFB-94B3-4B0173BE6DEA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50E8BE-266B-4CB3-8115-D911DDF0C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5A65FD-4409-4526-A426-61BB44525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1755-2FF0-4B17-9BD1-14625A222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418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B553D-4478-4CFF-B973-A6665DCBA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C1FBB5-32CF-449F-B995-C350FF737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391AA-50A9-46A3-9DB9-1B1F9C10F0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FD41E6-31C2-4D98-B33C-4C47409FF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1100D0-B349-4FFB-92F4-3EE84CF0C0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4369B8-985F-4AAB-A9B4-116074864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8F49B-70C7-4CFB-94B3-4B0173BE6DEA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611FFE-A377-4ADC-B47C-94401F353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D74EB9-A682-4D6C-8F4E-B7D886EE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1755-2FF0-4B17-9BD1-14625A222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417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AE78D-9A47-4E00-AE52-70F8AF84B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2CA0EB-28C7-4BF4-8497-C632E8CCF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8F49B-70C7-4CFB-94B3-4B0173BE6DEA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740593-99B5-4F11-AD01-15B822081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44735-A487-4878-B6BE-2D5C0087B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1755-2FF0-4B17-9BD1-14625A222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708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978EC9-2E17-40EF-A67A-A6FCC7A93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8F49B-70C7-4CFB-94B3-4B0173BE6DEA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160BA5-BF44-49BE-B39D-9A45E9214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43B7B-36CA-4742-9DA1-B78F8124F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1755-2FF0-4B17-9BD1-14625A222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24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1075B-926B-40AB-8E54-278311652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9C34E-F369-41E0-8641-F43FEC8E4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42A56-E11B-446A-B2A1-2B2ADE7BED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0FBBFD-D019-441D-805A-C8E6808C8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8F49B-70C7-4CFB-94B3-4B0173BE6DEA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A7285F-1ED0-432F-BE7F-842E91877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4FF2B-C676-4917-ADAD-3B254E7FD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1755-2FF0-4B17-9BD1-14625A222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00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E7400-E109-4606-BECA-B9448D7EF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94CBAA-0BF1-44B2-91E5-B6D926AA47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BE69A6-1F76-49D4-AA5D-7190E05B6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EBFA1C-29BE-4675-8698-C2947DC09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8F49B-70C7-4CFB-94B3-4B0173BE6DEA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E4A41-FC6F-469A-BF25-7BEA61C7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82476C-08D8-466D-8FF3-FA849AC8E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01755-2FF0-4B17-9BD1-14625A222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16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0EB7F8-E918-4048-AC8D-43F22B86E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F0391-0038-4775-B7CA-1D7F8CAC1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16216-3874-4202-92BB-1174269451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8F49B-70C7-4CFB-94B3-4B0173BE6DEA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64D2B-4FA6-4BC5-97EE-805B816CE3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88F08-54FF-494E-B3C2-21D98FE0F8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01755-2FF0-4B17-9BD1-14625A222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73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5" Type="http://schemas.openxmlformats.org/officeDocument/2006/relationships/image" Target="../media/image21.gif"/><Relationship Id="rId4" Type="http://schemas.openxmlformats.org/officeDocument/2006/relationships/image" Target="../media/image3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7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image" Target="../media/image21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5.gif"/><Relationship Id="rId4" Type="http://schemas.openxmlformats.org/officeDocument/2006/relationships/image" Target="../media/image2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image" Target="../media/image25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image" Target="../media/image27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image" Target="../media/image29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21.gif"/><Relationship Id="rId4" Type="http://schemas.openxmlformats.org/officeDocument/2006/relationships/image" Target="../media/image31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image" Target="../media/image21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7.png"/><Relationship Id="rId7" Type="http://schemas.openxmlformats.org/officeDocument/2006/relationships/image" Target="../media/image21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22.png"/><Relationship Id="rId7" Type="http://schemas.openxmlformats.org/officeDocument/2006/relationships/image" Target="../media/image2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16.gif"/><Relationship Id="rId9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Top 123+] Hình nền Powerpoint “ĐẸP NHỨC NÁCH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76400" y="366713"/>
            <a:ext cx="8458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THANH TRÌ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RƯỜNG MẦM NON XÃ VĨNH QUỲNH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150394" y="2597150"/>
            <a:ext cx="58912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</a:t>
            </a:r>
            <a:r>
              <a:rPr lang="en-US" altLang="en-US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HỌC</a:t>
            </a:r>
            <a:endParaRPr lang="en-US" alt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912219" y="3429000"/>
            <a:ext cx="6096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MGB 3-4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8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C:\Users\Administrator\Desktop\fd72a947fb710d2f5460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27" y="1061609"/>
            <a:ext cx="1549346" cy="153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758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0094B57-3746-46D7-92F3-BAB5DDE14E86}"/>
              </a:ext>
            </a:extLst>
          </p:cNvPr>
          <p:cNvSpPr/>
          <p:nvPr/>
        </p:nvSpPr>
        <p:spPr>
          <a:xfrm>
            <a:off x="6082123" y="148013"/>
            <a:ext cx="5444252" cy="6612835"/>
          </a:xfrm>
          <a:custGeom>
            <a:avLst/>
            <a:gdLst>
              <a:gd name="connsiteX0" fmla="*/ 0 w 4651513"/>
              <a:gd name="connsiteY0" fmla="*/ 0 h 6612835"/>
              <a:gd name="connsiteX1" fmla="*/ 4362144 w 4651513"/>
              <a:gd name="connsiteY1" fmla="*/ 0 h 6612835"/>
              <a:gd name="connsiteX2" fmla="*/ 4651513 w 4651513"/>
              <a:gd name="connsiteY2" fmla="*/ 289369 h 6612835"/>
              <a:gd name="connsiteX3" fmla="*/ 4651513 w 4651513"/>
              <a:gd name="connsiteY3" fmla="*/ 6323466 h 6612835"/>
              <a:gd name="connsiteX4" fmla="*/ 4362144 w 4651513"/>
              <a:gd name="connsiteY4" fmla="*/ 6612835 h 6612835"/>
              <a:gd name="connsiteX5" fmla="*/ 0 w 4651513"/>
              <a:gd name="connsiteY5" fmla="*/ 6612835 h 6612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1513" h="6612835">
                <a:moveTo>
                  <a:pt x="0" y="0"/>
                </a:moveTo>
                <a:lnTo>
                  <a:pt x="4362144" y="0"/>
                </a:lnTo>
                <a:cubicBezTo>
                  <a:pt x="4521958" y="0"/>
                  <a:pt x="4651513" y="129555"/>
                  <a:pt x="4651513" y="289369"/>
                </a:cubicBezTo>
                <a:lnTo>
                  <a:pt x="4651513" y="6323466"/>
                </a:lnTo>
                <a:cubicBezTo>
                  <a:pt x="4651513" y="6483280"/>
                  <a:pt x="4521958" y="6612835"/>
                  <a:pt x="4362144" y="6612835"/>
                </a:cubicBezTo>
                <a:lnTo>
                  <a:pt x="0" y="6612835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DD09F421-0B70-455A-B08C-CABE2862B0C4}"/>
              </a:ext>
            </a:extLst>
          </p:cNvPr>
          <p:cNvSpPr/>
          <p:nvPr/>
        </p:nvSpPr>
        <p:spPr>
          <a:xfrm flipH="1">
            <a:off x="510495" y="148013"/>
            <a:ext cx="5444252" cy="6612835"/>
          </a:xfrm>
          <a:custGeom>
            <a:avLst/>
            <a:gdLst>
              <a:gd name="connsiteX0" fmla="*/ 0 w 4651513"/>
              <a:gd name="connsiteY0" fmla="*/ 0 h 6612835"/>
              <a:gd name="connsiteX1" fmla="*/ 4362144 w 4651513"/>
              <a:gd name="connsiteY1" fmla="*/ 0 h 6612835"/>
              <a:gd name="connsiteX2" fmla="*/ 4651513 w 4651513"/>
              <a:gd name="connsiteY2" fmla="*/ 289369 h 6612835"/>
              <a:gd name="connsiteX3" fmla="*/ 4651513 w 4651513"/>
              <a:gd name="connsiteY3" fmla="*/ 6323466 h 6612835"/>
              <a:gd name="connsiteX4" fmla="*/ 4362144 w 4651513"/>
              <a:gd name="connsiteY4" fmla="*/ 6612835 h 6612835"/>
              <a:gd name="connsiteX5" fmla="*/ 0 w 4651513"/>
              <a:gd name="connsiteY5" fmla="*/ 6612835 h 6612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1513" h="6612835">
                <a:moveTo>
                  <a:pt x="0" y="0"/>
                </a:moveTo>
                <a:lnTo>
                  <a:pt x="4362144" y="0"/>
                </a:lnTo>
                <a:cubicBezTo>
                  <a:pt x="4521958" y="0"/>
                  <a:pt x="4651513" y="129555"/>
                  <a:pt x="4651513" y="289369"/>
                </a:cubicBezTo>
                <a:lnTo>
                  <a:pt x="4651513" y="6323466"/>
                </a:lnTo>
                <a:cubicBezTo>
                  <a:pt x="4651513" y="6483280"/>
                  <a:pt x="4521958" y="6612835"/>
                  <a:pt x="4362144" y="6612835"/>
                </a:cubicBezTo>
                <a:lnTo>
                  <a:pt x="0" y="6612835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C7A1C8-312E-48B6-9410-BF9B0AE9618F}"/>
              </a:ext>
            </a:extLst>
          </p:cNvPr>
          <p:cNvSpPr/>
          <p:nvPr/>
        </p:nvSpPr>
        <p:spPr>
          <a:xfrm>
            <a:off x="6082123" y="304627"/>
            <a:ext cx="5166776" cy="6239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F4746FB0-50FE-4284-9956-C5377AA8A5D9}"/>
              </a:ext>
            </a:extLst>
          </p:cNvPr>
          <p:cNvSpPr/>
          <p:nvPr/>
        </p:nvSpPr>
        <p:spPr>
          <a:xfrm>
            <a:off x="771919" y="304627"/>
            <a:ext cx="5166776" cy="6239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C2AE99D-2342-4BD9-908A-D2536B30DD62}"/>
              </a:ext>
            </a:extLst>
          </p:cNvPr>
          <p:cNvGrpSpPr/>
          <p:nvPr/>
        </p:nvGrpSpPr>
        <p:grpSpPr>
          <a:xfrm>
            <a:off x="5284414" y="594965"/>
            <a:ext cx="1479825" cy="5815528"/>
            <a:chOff x="5284414" y="594965"/>
            <a:chExt cx="1479825" cy="581552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A72039-41E8-43C2-9D6C-9B0883DED7C4}"/>
                </a:ext>
              </a:extLst>
            </p:cNvPr>
            <p:cNvSpPr/>
            <p:nvPr/>
          </p:nvSpPr>
          <p:spPr>
            <a:xfrm>
              <a:off x="6259327" y="61267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499466F-87A5-4917-BDFD-C769AEAF7453}"/>
                </a:ext>
              </a:extLst>
            </p:cNvPr>
            <p:cNvSpPr/>
            <p:nvPr/>
          </p:nvSpPr>
          <p:spPr>
            <a:xfrm>
              <a:off x="6259327" y="1151407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96C5F34-8C9B-41AF-A3CF-99B45FABE76F}"/>
                </a:ext>
              </a:extLst>
            </p:cNvPr>
            <p:cNvSpPr/>
            <p:nvPr/>
          </p:nvSpPr>
          <p:spPr>
            <a:xfrm>
              <a:off x="6259327" y="1690140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584138F-F20B-48C6-AA1C-DD5696ADABFC}"/>
                </a:ext>
              </a:extLst>
            </p:cNvPr>
            <p:cNvSpPr/>
            <p:nvPr/>
          </p:nvSpPr>
          <p:spPr>
            <a:xfrm>
              <a:off x="6259327" y="2193175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B5F01E5-09C6-4683-AB1E-70D85205386F}"/>
                </a:ext>
              </a:extLst>
            </p:cNvPr>
            <p:cNvSpPr/>
            <p:nvPr/>
          </p:nvSpPr>
          <p:spPr>
            <a:xfrm>
              <a:off x="6259327" y="2718965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75F00D8-E13C-47BE-8B1E-383EDE116A6B}"/>
                </a:ext>
              </a:extLst>
            </p:cNvPr>
            <p:cNvSpPr/>
            <p:nvPr/>
          </p:nvSpPr>
          <p:spPr>
            <a:xfrm>
              <a:off x="6259327" y="3304428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4E4F320-F435-4C2C-AC41-A141F2E837B6}"/>
                </a:ext>
              </a:extLst>
            </p:cNvPr>
            <p:cNvSpPr/>
            <p:nvPr/>
          </p:nvSpPr>
          <p:spPr>
            <a:xfrm>
              <a:off x="6259327" y="441730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F658D30-1B20-428D-AD50-B18BF930AB0C}"/>
                </a:ext>
              </a:extLst>
            </p:cNvPr>
            <p:cNvSpPr/>
            <p:nvPr/>
          </p:nvSpPr>
          <p:spPr>
            <a:xfrm>
              <a:off x="6259327" y="3889891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4A152F3-BB8A-4E23-9E08-4D2562D19A68}"/>
                </a:ext>
              </a:extLst>
            </p:cNvPr>
            <p:cNvSpPr/>
            <p:nvPr/>
          </p:nvSpPr>
          <p:spPr>
            <a:xfrm>
              <a:off x="6259327" y="500114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6C0F46B1-9DC7-47E3-AE2E-1010D387F965}"/>
                </a:ext>
              </a:extLst>
            </p:cNvPr>
            <p:cNvSpPr/>
            <p:nvPr/>
          </p:nvSpPr>
          <p:spPr>
            <a:xfrm>
              <a:off x="6259327" y="5556590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AF19CF3-70B0-44B7-A4C4-B6FCCB00B753}"/>
                </a:ext>
              </a:extLst>
            </p:cNvPr>
            <p:cNvSpPr/>
            <p:nvPr/>
          </p:nvSpPr>
          <p:spPr>
            <a:xfrm>
              <a:off x="6259327" y="6110487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4688A520-9B3C-4DCC-B65D-6B4CF520D65B}"/>
                </a:ext>
              </a:extLst>
            </p:cNvPr>
            <p:cNvSpPr/>
            <p:nvPr/>
          </p:nvSpPr>
          <p:spPr>
            <a:xfrm>
              <a:off x="5284414" y="61267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F1C8BB9-05BF-4829-9C86-2D25DAF3E1F2}"/>
                </a:ext>
              </a:extLst>
            </p:cNvPr>
            <p:cNvSpPr/>
            <p:nvPr/>
          </p:nvSpPr>
          <p:spPr>
            <a:xfrm>
              <a:off x="5284414" y="1151407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664B86EA-5C15-4010-B842-804096CCE4DC}"/>
                </a:ext>
              </a:extLst>
            </p:cNvPr>
            <p:cNvSpPr/>
            <p:nvPr/>
          </p:nvSpPr>
          <p:spPr>
            <a:xfrm>
              <a:off x="5284414" y="1690140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A08895FD-1112-4E8F-B7BA-86579FBC7042}"/>
                </a:ext>
              </a:extLst>
            </p:cNvPr>
            <p:cNvSpPr/>
            <p:nvPr/>
          </p:nvSpPr>
          <p:spPr>
            <a:xfrm>
              <a:off x="5284414" y="2193175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8841E794-0386-4A2C-B13D-C73DCF0658CB}"/>
                </a:ext>
              </a:extLst>
            </p:cNvPr>
            <p:cNvSpPr/>
            <p:nvPr/>
          </p:nvSpPr>
          <p:spPr>
            <a:xfrm>
              <a:off x="5284414" y="2718965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C16A299D-1CE3-4A5F-9B7D-C153D2667352}"/>
                </a:ext>
              </a:extLst>
            </p:cNvPr>
            <p:cNvSpPr/>
            <p:nvPr/>
          </p:nvSpPr>
          <p:spPr>
            <a:xfrm>
              <a:off x="5284414" y="3304428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6C1C8C6-D487-4F44-97A6-861CB4B26241}"/>
                </a:ext>
              </a:extLst>
            </p:cNvPr>
            <p:cNvSpPr/>
            <p:nvPr/>
          </p:nvSpPr>
          <p:spPr>
            <a:xfrm>
              <a:off x="5284414" y="441730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37F563BA-E649-4B8E-AC15-495B333056D5}"/>
                </a:ext>
              </a:extLst>
            </p:cNvPr>
            <p:cNvSpPr/>
            <p:nvPr/>
          </p:nvSpPr>
          <p:spPr>
            <a:xfrm>
              <a:off x="5284414" y="3889891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B8E7D061-31B5-4E15-8B5A-CF4B175DC57C}"/>
                </a:ext>
              </a:extLst>
            </p:cNvPr>
            <p:cNvSpPr/>
            <p:nvPr/>
          </p:nvSpPr>
          <p:spPr>
            <a:xfrm>
              <a:off x="5284414" y="500114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C16C844B-015E-489B-8CF8-C7F61820ABD3}"/>
                </a:ext>
              </a:extLst>
            </p:cNvPr>
            <p:cNvSpPr/>
            <p:nvPr/>
          </p:nvSpPr>
          <p:spPr>
            <a:xfrm>
              <a:off x="5284414" y="5556590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C841A132-D941-4C19-822C-51B59CC59AC2}"/>
                </a:ext>
              </a:extLst>
            </p:cNvPr>
            <p:cNvSpPr/>
            <p:nvPr/>
          </p:nvSpPr>
          <p:spPr>
            <a:xfrm>
              <a:off x="5284414" y="6110487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1F963D59-2F0A-44DD-9071-3B051CCC9722}"/>
                </a:ext>
              </a:extLst>
            </p:cNvPr>
            <p:cNvSpPr/>
            <p:nvPr/>
          </p:nvSpPr>
          <p:spPr>
            <a:xfrm>
              <a:off x="5789326" y="594965"/>
              <a:ext cx="504912" cy="353413"/>
            </a:xfrm>
            <a:prstGeom prst="arc">
              <a:avLst>
                <a:gd name="adj1" fmla="val 10258025"/>
                <a:gd name="adj2" fmla="val 591163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Arc 96">
              <a:extLst>
                <a:ext uri="{FF2B5EF4-FFF2-40B4-BE49-F238E27FC236}">
                  <a16:creationId xmlns:a16="http://schemas.microsoft.com/office/drawing/2014/main" id="{EA4F097B-8745-4651-B624-FDEF923D99C9}"/>
                </a:ext>
              </a:extLst>
            </p:cNvPr>
            <p:cNvSpPr/>
            <p:nvPr/>
          </p:nvSpPr>
          <p:spPr>
            <a:xfrm>
              <a:off x="5789326" y="1130355"/>
              <a:ext cx="489591" cy="280507"/>
            </a:xfrm>
            <a:prstGeom prst="arc">
              <a:avLst>
                <a:gd name="adj1" fmla="val 10258025"/>
                <a:gd name="adj2" fmla="val 591163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Arc 99">
              <a:extLst>
                <a:ext uri="{FF2B5EF4-FFF2-40B4-BE49-F238E27FC236}">
                  <a16:creationId xmlns:a16="http://schemas.microsoft.com/office/drawing/2014/main" id="{3C2277DC-F6C4-4E79-B16E-B453043B840D}"/>
                </a:ext>
              </a:extLst>
            </p:cNvPr>
            <p:cNvSpPr/>
            <p:nvPr/>
          </p:nvSpPr>
          <p:spPr>
            <a:xfrm>
              <a:off x="5804647" y="1639088"/>
              <a:ext cx="489591" cy="280507"/>
            </a:xfrm>
            <a:prstGeom prst="arc">
              <a:avLst>
                <a:gd name="adj1" fmla="val 10258025"/>
                <a:gd name="adj2" fmla="val 591163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Arc 102">
              <a:extLst>
                <a:ext uri="{FF2B5EF4-FFF2-40B4-BE49-F238E27FC236}">
                  <a16:creationId xmlns:a16="http://schemas.microsoft.com/office/drawing/2014/main" id="{F81A7B90-9C9B-4582-BF8D-C411D44BC3E1}"/>
                </a:ext>
              </a:extLst>
            </p:cNvPr>
            <p:cNvSpPr/>
            <p:nvPr/>
          </p:nvSpPr>
          <p:spPr>
            <a:xfrm>
              <a:off x="5809130" y="2168004"/>
              <a:ext cx="489591" cy="280507"/>
            </a:xfrm>
            <a:prstGeom prst="arc">
              <a:avLst>
                <a:gd name="adj1" fmla="val 10258025"/>
                <a:gd name="adj2" fmla="val 591163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Arc 103">
              <a:extLst>
                <a:ext uri="{FF2B5EF4-FFF2-40B4-BE49-F238E27FC236}">
                  <a16:creationId xmlns:a16="http://schemas.microsoft.com/office/drawing/2014/main" id="{56845C62-30FB-45E0-8BDA-A1D866527B16}"/>
                </a:ext>
              </a:extLst>
            </p:cNvPr>
            <p:cNvSpPr/>
            <p:nvPr/>
          </p:nvSpPr>
          <p:spPr>
            <a:xfrm>
              <a:off x="5775879" y="2692702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Arc 104">
              <a:extLst>
                <a:ext uri="{FF2B5EF4-FFF2-40B4-BE49-F238E27FC236}">
                  <a16:creationId xmlns:a16="http://schemas.microsoft.com/office/drawing/2014/main" id="{95056290-752C-47A3-A657-571E7F286F78}"/>
                </a:ext>
              </a:extLst>
            </p:cNvPr>
            <p:cNvSpPr/>
            <p:nvPr/>
          </p:nvSpPr>
          <p:spPr>
            <a:xfrm>
              <a:off x="5793809" y="3288853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Arc 105">
              <a:extLst>
                <a:ext uri="{FF2B5EF4-FFF2-40B4-BE49-F238E27FC236}">
                  <a16:creationId xmlns:a16="http://schemas.microsoft.com/office/drawing/2014/main" id="{2C59B3E5-EF1B-427B-B3EC-4477AE13276D}"/>
                </a:ext>
              </a:extLst>
            </p:cNvPr>
            <p:cNvSpPr/>
            <p:nvPr/>
          </p:nvSpPr>
          <p:spPr>
            <a:xfrm>
              <a:off x="5784845" y="4355649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Arc 106">
              <a:extLst>
                <a:ext uri="{FF2B5EF4-FFF2-40B4-BE49-F238E27FC236}">
                  <a16:creationId xmlns:a16="http://schemas.microsoft.com/office/drawing/2014/main" id="{702FA3C1-063B-45B2-BD33-723E76BAC06F}"/>
                </a:ext>
              </a:extLst>
            </p:cNvPr>
            <p:cNvSpPr/>
            <p:nvPr/>
          </p:nvSpPr>
          <p:spPr>
            <a:xfrm>
              <a:off x="5775881" y="3835698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Arc 107">
              <a:extLst>
                <a:ext uri="{FF2B5EF4-FFF2-40B4-BE49-F238E27FC236}">
                  <a16:creationId xmlns:a16="http://schemas.microsoft.com/office/drawing/2014/main" id="{8AA59A4C-7F6D-497D-A9CF-1D466DB746F6}"/>
                </a:ext>
              </a:extLst>
            </p:cNvPr>
            <p:cNvSpPr/>
            <p:nvPr/>
          </p:nvSpPr>
          <p:spPr>
            <a:xfrm>
              <a:off x="5766917" y="4929387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Arc 108">
              <a:extLst>
                <a:ext uri="{FF2B5EF4-FFF2-40B4-BE49-F238E27FC236}">
                  <a16:creationId xmlns:a16="http://schemas.microsoft.com/office/drawing/2014/main" id="{DD29C0C9-C80E-4CB5-895E-23204BCEBCB5}"/>
                </a:ext>
              </a:extLst>
            </p:cNvPr>
            <p:cNvSpPr/>
            <p:nvPr/>
          </p:nvSpPr>
          <p:spPr>
            <a:xfrm>
              <a:off x="5757953" y="5512090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Arc 109">
              <a:extLst>
                <a:ext uri="{FF2B5EF4-FFF2-40B4-BE49-F238E27FC236}">
                  <a16:creationId xmlns:a16="http://schemas.microsoft.com/office/drawing/2014/main" id="{2463EDC4-4EBE-42EC-ABAE-BADAAA5E9902}"/>
                </a:ext>
              </a:extLst>
            </p:cNvPr>
            <p:cNvSpPr/>
            <p:nvPr/>
          </p:nvSpPr>
          <p:spPr>
            <a:xfrm>
              <a:off x="5748989" y="6081346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EB0DF49-9BDD-4812-B88F-DF29B5381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01" y="406401"/>
            <a:ext cx="10122464" cy="6004092"/>
          </a:xfrm>
          <a:prstGeom prst="rect">
            <a:avLst/>
          </a:prstGeom>
        </p:spPr>
      </p:pic>
      <p:sp>
        <p:nvSpPr>
          <p:cNvPr id="41" name="Slide Number Placeholder 3">
            <a:extLst>
              <a:ext uri="{FF2B5EF4-FFF2-40B4-BE49-F238E27FC236}">
                <a16:creationId xmlns:a16="http://schemas.microsoft.com/office/drawing/2014/main" id="{4C363493-9B96-407B-AC0E-A96FFD5D1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F99CD552-250C-4507-83A0-3DC2380CEE05}" type="slidenum">
              <a:rPr lang="en-US" altLang="en-US" sz="1200"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pic>
        <p:nvPicPr>
          <p:cNvPr id="43" name="Picture 3" descr="Nho_co_cho">
            <a:extLst>
              <a:ext uri="{FF2B5EF4-FFF2-40B4-BE49-F238E27FC236}">
                <a16:creationId xmlns:a16="http://schemas.microsoft.com/office/drawing/2014/main" id="{99DE16F2-A40A-437E-A2E2-88C4CF5D19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6142">
            <a:off x="1219200" y="2514600"/>
            <a:ext cx="7391400" cy="39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" descr="meo_den">
            <a:extLst>
              <a:ext uri="{FF2B5EF4-FFF2-40B4-BE49-F238E27FC236}">
                <a16:creationId xmlns:a16="http://schemas.microsoft.com/office/drawing/2014/main" id="{0E7EEACF-D6BF-405D-9A7A-6F6FEE8E91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3922" y="4106683"/>
            <a:ext cx="23907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Oval 5">
            <a:extLst>
              <a:ext uri="{FF2B5EF4-FFF2-40B4-BE49-F238E27FC236}">
                <a16:creationId xmlns:a16="http://schemas.microsoft.com/office/drawing/2014/main" id="{02020076-F0B4-4541-9359-5C25A42AB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0"/>
            <a:ext cx="1066800" cy="7620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47" name="Picture 6" descr="buombay">
            <a:extLst>
              <a:ext uri="{FF2B5EF4-FFF2-40B4-BE49-F238E27FC236}">
                <a16:creationId xmlns:a16="http://schemas.microsoft.com/office/drawing/2014/main" id="{64A598CC-09C3-42C3-9165-88DBFE83E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0"/>
            <a:ext cx="3200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15" descr="nature%20(66)">
            <a:extLst>
              <a:ext uri="{FF2B5EF4-FFF2-40B4-BE49-F238E27FC236}">
                <a16:creationId xmlns:a16="http://schemas.microsoft.com/office/drawing/2014/main" id="{C08B1AAF-CFEC-408A-9020-F82C88401B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072">
            <a:off x="5867400" y="3810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15" descr="nature%20(66)">
            <a:extLst>
              <a:ext uri="{FF2B5EF4-FFF2-40B4-BE49-F238E27FC236}">
                <a16:creationId xmlns:a16="http://schemas.microsoft.com/office/drawing/2014/main" id="{7C5B38B7-522D-428F-8C52-8B8DBC8174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8143">
            <a:off x="9296400" y="11430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5" descr="nature%20(66)">
            <a:extLst>
              <a:ext uri="{FF2B5EF4-FFF2-40B4-BE49-F238E27FC236}">
                <a16:creationId xmlns:a16="http://schemas.microsoft.com/office/drawing/2014/main" id="{11B0DA5D-8DEC-494D-9CA8-DD0D270741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9192">
            <a:off x="8382000" y="9144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7718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63907 0.06598 " pathEditMode="relative" rAng="0" ptsTypes="AA">
                                      <p:cBhvr>
                                        <p:cTn id="10" dur="1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53" y="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0094B57-3746-46D7-92F3-BAB5DDE14E86}"/>
              </a:ext>
            </a:extLst>
          </p:cNvPr>
          <p:cNvSpPr/>
          <p:nvPr/>
        </p:nvSpPr>
        <p:spPr>
          <a:xfrm>
            <a:off x="6082123" y="148013"/>
            <a:ext cx="5444252" cy="6612835"/>
          </a:xfrm>
          <a:custGeom>
            <a:avLst/>
            <a:gdLst>
              <a:gd name="connsiteX0" fmla="*/ 0 w 4651513"/>
              <a:gd name="connsiteY0" fmla="*/ 0 h 6612835"/>
              <a:gd name="connsiteX1" fmla="*/ 4362144 w 4651513"/>
              <a:gd name="connsiteY1" fmla="*/ 0 h 6612835"/>
              <a:gd name="connsiteX2" fmla="*/ 4651513 w 4651513"/>
              <a:gd name="connsiteY2" fmla="*/ 289369 h 6612835"/>
              <a:gd name="connsiteX3" fmla="*/ 4651513 w 4651513"/>
              <a:gd name="connsiteY3" fmla="*/ 6323466 h 6612835"/>
              <a:gd name="connsiteX4" fmla="*/ 4362144 w 4651513"/>
              <a:gd name="connsiteY4" fmla="*/ 6612835 h 6612835"/>
              <a:gd name="connsiteX5" fmla="*/ 0 w 4651513"/>
              <a:gd name="connsiteY5" fmla="*/ 6612835 h 6612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1513" h="6612835">
                <a:moveTo>
                  <a:pt x="0" y="0"/>
                </a:moveTo>
                <a:lnTo>
                  <a:pt x="4362144" y="0"/>
                </a:lnTo>
                <a:cubicBezTo>
                  <a:pt x="4521958" y="0"/>
                  <a:pt x="4651513" y="129555"/>
                  <a:pt x="4651513" y="289369"/>
                </a:cubicBezTo>
                <a:lnTo>
                  <a:pt x="4651513" y="6323466"/>
                </a:lnTo>
                <a:cubicBezTo>
                  <a:pt x="4651513" y="6483280"/>
                  <a:pt x="4521958" y="6612835"/>
                  <a:pt x="4362144" y="6612835"/>
                </a:cubicBezTo>
                <a:lnTo>
                  <a:pt x="0" y="6612835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DD09F421-0B70-455A-B08C-CABE2862B0C4}"/>
              </a:ext>
            </a:extLst>
          </p:cNvPr>
          <p:cNvSpPr/>
          <p:nvPr/>
        </p:nvSpPr>
        <p:spPr>
          <a:xfrm flipH="1">
            <a:off x="510495" y="148013"/>
            <a:ext cx="5444252" cy="6612835"/>
          </a:xfrm>
          <a:custGeom>
            <a:avLst/>
            <a:gdLst>
              <a:gd name="connsiteX0" fmla="*/ 0 w 4651513"/>
              <a:gd name="connsiteY0" fmla="*/ 0 h 6612835"/>
              <a:gd name="connsiteX1" fmla="*/ 4362144 w 4651513"/>
              <a:gd name="connsiteY1" fmla="*/ 0 h 6612835"/>
              <a:gd name="connsiteX2" fmla="*/ 4651513 w 4651513"/>
              <a:gd name="connsiteY2" fmla="*/ 289369 h 6612835"/>
              <a:gd name="connsiteX3" fmla="*/ 4651513 w 4651513"/>
              <a:gd name="connsiteY3" fmla="*/ 6323466 h 6612835"/>
              <a:gd name="connsiteX4" fmla="*/ 4362144 w 4651513"/>
              <a:gd name="connsiteY4" fmla="*/ 6612835 h 6612835"/>
              <a:gd name="connsiteX5" fmla="*/ 0 w 4651513"/>
              <a:gd name="connsiteY5" fmla="*/ 6612835 h 6612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1513" h="6612835">
                <a:moveTo>
                  <a:pt x="0" y="0"/>
                </a:moveTo>
                <a:lnTo>
                  <a:pt x="4362144" y="0"/>
                </a:lnTo>
                <a:cubicBezTo>
                  <a:pt x="4521958" y="0"/>
                  <a:pt x="4651513" y="129555"/>
                  <a:pt x="4651513" y="289369"/>
                </a:cubicBezTo>
                <a:lnTo>
                  <a:pt x="4651513" y="6323466"/>
                </a:lnTo>
                <a:cubicBezTo>
                  <a:pt x="4651513" y="6483280"/>
                  <a:pt x="4521958" y="6612835"/>
                  <a:pt x="4362144" y="6612835"/>
                </a:cubicBezTo>
                <a:lnTo>
                  <a:pt x="0" y="6612835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C7A1C8-312E-48B6-9410-BF9B0AE9618F}"/>
              </a:ext>
            </a:extLst>
          </p:cNvPr>
          <p:cNvSpPr/>
          <p:nvPr/>
        </p:nvSpPr>
        <p:spPr>
          <a:xfrm>
            <a:off x="6082123" y="304627"/>
            <a:ext cx="5166776" cy="6239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F4746FB0-50FE-4284-9956-C5377AA8A5D9}"/>
              </a:ext>
            </a:extLst>
          </p:cNvPr>
          <p:cNvSpPr/>
          <p:nvPr/>
        </p:nvSpPr>
        <p:spPr>
          <a:xfrm>
            <a:off x="771919" y="304627"/>
            <a:ext cx="5166776" cy="6239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C2AE99D-2342-4BD9-908A-D2536B30DD62}"/>
              </a:ext>
            </a:extLst>
          </p:cNvPr>
          <p:cNvGrpSpPr/>
          <p:nvPr/>
        </p:nvGrpSpPr>
        <p:grpSpPr>
          <a:xfrm>
            <a:off x="5284414" y="594965"/>
            <a:ext cx="1479825" cy="5815528"/>
            <a:chOff x="5284414" y="594965"/>
            <a:chExt cx="1479825" cy="581552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A72039-41E8-43C2-9D6C-9B0883DED7C4}"/>
                </a:ext>
              </a:extLst>
            </p:cNvPr>
            <p:cNvSpPr/>
            <p:nvPr/>
          </p:nvSpPr>
          <p:spPr>
            <a:xfrm>
              <a:off x="6259327" y="61267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499466F-87A5-4917-BDFD-C769AEAF7453}"/>
                </a:ext>
              </a:extLst>
            </p:cNvPr>
            <p:cNvSpPr/>
            <p:nvPr/>
          </p:nvSpPr>
          <p:spPr>
            <a:xfrm>
              <a:off x="6259327" y="1151407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96C5F34-8C9B-41AF-A3CF-99B45FABE76F}"/>
                </a:ext>
              </a:extLst>
            </p:cNvPr>
            <p:cNvSpPr/>
            <p:nvPr/>
          </p:nvSpPr>
          <p:spPr>
            <a:xfrm>
              <a:off x="6259327" y="1690140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584138F-F20B-48C6-AA1C-DD5696ADABFC}"/>
                </a:ext>
              </a:extLst>
            </p:cNvPr>
            <p:cNvSpPr/>
            <p:nvPr/>
          </p:nvSpPr>
          <p:spPr>
            <a:xfrm>
              <a:off x="6259327" y="2193175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B5F01E5-09C6-4683-AB1E-70D85205386F}"/>
                </a:ext>
              </a:extLst>
            </p:cNvPr>
            <p:cNvSpPr/>
            <p:nvPr/>
          </p:nvSpPr>
          <p:spPr>
            <a:xfrm>
              <a:off x="6259327" y="2718965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75F00D8-E13C-47BE-8B1E-383EDE116A6B}"/>
                </a:ext>
              </a:extLst>
            </p:cNvPr>
            <p:cNvSpPr/>
            <p:nvPr/>
          </p:nvSpPr>
          <p:spPr>
            <a:xfrm>
              <a:off x="6259327" y="3304428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4E4F320-F435-4C2C-AC41-A141F2E837B6}"/>
                </a:ext>
              </a:extLst>
            </p:cNvPr>
            <p:cNvSpPr/>
            <p:nvPr/>
          </p:nvSpPr>
          <p:spPr>
            <a:xfrm>
              <a:off x="6259327" y="441730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F658D30-1B20-428D-AD50-B18BF930AB0C}"/>
                </a:ext>
              </a:extLst>
            </p:cNvPr>
            <p:cNvSpPr/>
            <p:nvPr/>
          </p:nvSpPr>
          <p:spPr>
            <a:xfrm>
              <a:off x="6259327" y="3889891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4A152F3-BB8A-4E23-9E08-4D2562D19A68}"/>
                </a:ext>
              </a:extLst>
            </p:cNvPr>
            <p:cNvSpPr/>
            <p:nvPr/>
          </p:nvSpPr>
          <p:spPr>
            <a:xfrm>
              <a:off x="6259327" y="500114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6C0F46B1-9DC7-47E3-AE2E-1010D387F965}"/>
                </a:ext>
              </a:extLst>
            </p:cNvPr>
            <p:cNvSpPr/>
            <p:nvPr/>
          </p:nvSpPr>
          <p:spPr>
            <a:xfrm>
              <a:off x="6259327" y="5556590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AF19CF3-70B0-44B7-A4C4-B6FCCB00B753}"/>
                </a:ext>
              </a:extLst>
            </p:cNvPr>
            <p:cNvSpPr/>
            <p:nvPr/>
          </p:nvSpPr>
          <p:spPr>
            <a:xfrm>
              <a:off x="6259327" y="6110487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4688A520-9B3C-4DCC-B65D-6B4CF520D65B}"/>
                </a:ext>
              </a:extLst>
            </p:cNvPr>
            <p:cNvSpPr/>
            <p:nvPr/>
          </p:nvSpPr>
          <p:spPr>
            <a:xfrm>
              <a:off x="5284414" y="61267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F1C8BB9-05BF-4829-9C86-2D25DAF3E1F2}"/>
                </a:ext>
              </a:extLst>
            </p:cNvPr>
            <p:cNvSpPr/>
            <p:nvPr/>
          </p:nvSpPr>
          <p:spPr>
            <a:xfrm>
              <a:off x="5284414" y="1151407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664B86EA-5C15-4010-B842-804096CCE4DC}"/>
                </a:ext>
              </a:extLst>
            </p:cNvPr>
            <p:cNvSpPr/>
            <p:nvPr/>
          </p:nvSpPr>
          <p:spPr>
            <a:xfrm>
              <a:off x="5284414" y="1690140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A08895FD-1112-4E8F-B7BA-86579FBC7042}"/>
                </a:ext>
              </a:extLst>
            </p:cNvPr>
            <p:cNvSpPr/>
            <p:nvPr/>
          </p:nvSpPr>
          <p:spPr>
            <a:xfrm>
              <a:off x="5284414" y="2193175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8841E794-0386-4A2C-B13D-C73DCF0658CB}"/>
                </a:ext>
              </a:extLst>
            </p:cNvPr>
            <p:cNvSpPr/>
            <p:nvPr/>
          </p:nvSpPr>
          <p:spPr>
            <a:xfrm>
              <a:off x="5284414" y="2718965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C16A299D-1CE3-4A5F-9B7D-C153D2667352}"/>
                </a:ext>
              </a:extLst>
            </p:cNvPr>
            <p:cNvSpPr/>
            <p:nvPr/>
          </p:nvSpPr>
          <p:spPr>
            <a:xfrm>
              <a:off x="5284414" y="3304428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6C1C8C6-D487-4F44-97A6-861CB4B26241}"/>
                </a:ext>
              </a:extLst>
            </p:cNvPr>
            <p:cNvSpPr/>
            <p:nvPr/>
          </p:nvSpPr>
          <p:spPr>
            <a:xfrm>
              <a:off x="5284414" y="441730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37F563BA-E649-4B8E-AC15-495B333056D5}"/>
                </a:ext>
              </a:extLst>
            </p:cNvPr>
            <p:cNvSpPr/>
            <p:nvPr/>
          </p:nvSpPr>
          <p:spPr>
            <a:xfrm>
              <a:off x="5284414" y="3889891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B8E7D061-31B5-4E15-8B5A-CF4B175DC57C}"/>
                </a:ext>
              </a:extLst>
            </p:cNvPr>
            <p:cNvSpPr/>
            <p:nvPr/>
          </p:nvSpPr>
          <p:spPr>
            <a:xfrm>
              <a:off x="5284414" y="500114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C16C844B-015E-489B-8CF8-C7F61820ABD3}"/>
                </a:ext>
              </a:extLst>
            </p:cNvPr>
            <p:cNvSpPr/>
            <p:nvPr/>
          </p:nvSpPr>
          <p:spPr>
            <a:xfrm>
              <a:off x="5284414" y="5556590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C841A132-D941-4C19-822C-51B59CC59AC2}"/>
                </a:ext>
              </a:extLst>
            </p:cNvPr>
            <p:cNvSpPr/>
            <p:nvPr/>
          </p:nvSpPr>
          <p:spPr>
            <a:xfrm>
              <a:off x="5284414" y="6110487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1F963D59-2F0A-44DD-9071-3B051CCC9722}"/>
                </a:ext>
              </a:extLst>
            </p:cNvPr>
            <p:cNvSpPr/>
            <p:nvPr/>
          </p:nvSpPr>
          <p:spPr>
            <a:xfrm>
              <a:off x="5789326" y="594965"/>
              <a:ext cx="504912" cy="353413"/>
            </a:xfrm>
            <a:prstGeom prst="arc">
              <a:avLst>
                <a:gd name="adj1" fmla="val 10258025"/>
                <a:gd name="adj2" fmla="val 591163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Arc 96">
              <a:extLst>
                <a:ext uri="{FF2B5EF4-FFF2-40B4-BE49-F238E27FC236}">
                  <a16:creationId xmlns:a16="http://schemas.microsoft.com/office/drawing/2014/main" id="{EA4F097B-8745-4651-B624-FDEF923D99C9}"/>
                </a:ext>
              </a:extLst>
            </p:cNvPr>
            <p:cNvSpPr/>
            <p:nvPr/>
          </p:nvSpPr>
          <p:spPr>
            <a:xfrm>
              <a:off x="5789326" y="1130355"/>
              <a:ext cx="489591" cy="280507"/>
            </a:xfrm>
            <a:prstGeom prst="arc">
              <a:avLst>
                <a:gd name="adj1" fmla="val 10258025"/>
                <a:gd name="adj2" fmla="val 591163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Arc 99">
              <a:extLst>
                <a:ext uri="{FF2B5EF4-FFF2-40B4-BE49-F238E27FC236}">
                  <a16:creationId xmlns:a16="http://schemas.microsoft.com/office/drawing/2014/main" id="{3C2277DC-F6C4-4E79-B16E-B453043B840D}"/>
                </a:ext>
              </a:extLst>
            </p:cNvPr>
            <p:cNvSpPr/>
            <p:nvPr/>
          </p:nvSpPr>
          <p:spPr>
            <a:xfrm>
              <a:off x="5804647" y="1639088"/>
              <a:ext cx="489591" cy="280507"/>
            </a:xfrm>
            <a:prstGeom prst="arc">
              <a:avLst>
                <a:gd name="adj1" fmla="val 10258025"/>
                <a:gd name="adj2" fmla="val 591163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Arc 102">
              <a:extLst>
                <a:ext uri="{FF2B5EF4-FFF2-40B4-BE49-F238E27FC236}">
                  <a16:creationId xmlns:a16="http://schemas.microsoft.com/office/drawing/2014/main" id="{F81A7B90-9C9B-4582-BF8D-C411D44BC3E1}"/>
                </a:ext>
              </a:extLst>
            </p:cNvPr>
            <p:cNvSpPr/>
            <p:nvPr/>
          </p:nvSpPr>
          <p:spPr>
            <a:xfrm>
              <a:off x="5809130" y="2168004"/>
              <a:ext cx="489591" cy="280507"/>
            </a:xfrm>
            <a:prstGeom prst="arc">
              <a:avLst>
                <a:gd name="adj1" fmla="val 10258025"/>
                <a:gd name="adj2" fmla="val 591163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Arc 103">
              <a:extLst>
                <a:ext uri="{FF2B5EF4-FFF2-40B4-BE49-F238E27FC236}">
                  <a16:creationId xmlns:a16="http://schemas.microsoft.com/office/drawing/2014/main" id="{56845C62-30FB-45E0-8BDA-A1D866527B16}"/>
                </a:ext>
              </a:extLst>
            </p:cNvPr>
            <p:cNvSpPr/>
            <p:nvPr/>
          </p:nvSpPr>
          <p:spPr>
            <a:xfrm>
              <a:off x="5775879" y="2692702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Arc 104">
              <a:extLst>
                <a:ext uri="{FF2B5EF4-FFF2-40B4-BE49-F238E27FC236}">
                  <a16:creationId xmlns:a16="http://schemas.microsoft.com/office/drawing/2014/main" id="{95056290-752C-47A3-A657-571E7F286F78}"/>
                </a:ext>
              </a:extLst>
            </p:cNvPr>
            <p:cNvSpPr/>
            <p:nvPr/>
          </p:nvSpPr>
          <p:spPr>
            <a:xfrm>
              <a:off x="5793809" y="3288853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Arc 105">
              <a:extLst>
                <a:ext uri="{FF2B5EF4-FFF2-40B4-BE49-F238E27FC236}">
                  <a16:creationId xmlns:a16="http://schemas.microsoft.com/office/drawing/2014/main" id="{2C59B3E5-EF1B-427B-B3EC-4477AE13276D}"/>
                </a:ext>
              </a:extLst>
            </p:cNvPr>
            <p:cNvSpPr/>
            <p:nvPr/>
          </p:nvSpPr>
          <p:spPr>
            <a:xfrm>
              <a:off x="5784845" y="4355649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Arc 106">
              <a:extLst>
                <a:ext uri="{FF2B5EF4-FFF2-40B4-BE49-F238E27FC236}">
                  <a16:creationId xmlns:a16="http://schemas.microsoft.com/office/drawing/2014/main" id="{702FA3C1-063B-45B2-BD33-723E76BAC06F}"/>
                </a:ext>
              </a:extLst>
            </p:cNvPr>
            <p:cNvSpPr/>
            <p:nvPr/>
          </p:nvSpPr>
          <p:spPr>
            <a:xfrm>
              <a:off x="5775881" y="3835698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Arc 107">
              <a:extLst>
                <a:ext uri="{FF2B5EF4-FFF2-40B4-BE49-F238E27FC236}">
                  <a16:creationId xmlns:a16="http://schemas.microsoft.com/office/drawing/2014/main" id="{8AA59A4C-7F6D-497D-A9CF-1D466DB746F6}"/>
                </a:ext>
              </a:extLst>
            </p:cNvPr>
            <p:cNvSpPr/>
            <p:nvPr/>
          </p:nvSpPr>
          <p:spPr>
            <a:xfrm>
              <a:off x="5766917" y="4929387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Arc 108">
              <a:extLst>
                <a:ext uri="{FF2B5EF4-FFF2-40B4-BE49-F238E27FC236}">
                  <a16:creationId xmlns:a16="http://schemas.microsoft.com/office/drawing/2014/main" id="{DD29C0C9-C80E-4CB5-895E-23204BCEBCB5}"/>
                </a:ext>
              </a:extLst>
            </p:cNvPr>
            <p:cNvSpPr/>
            <p:nvPr/>
          </p:nvSpPr>
          <p:spPr>
            <a:xfrm>
              <a:off x="5757953" y="5512090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Arc 109">
              <a:extLst>
                <a:ext uri="{FF2B5EF4-FFF2-40B4-BE49-F238E27FC236}">
                  <a16:creationId xmlns:a16="http://schemas.microsoft.com/office/drawing/2014/main" id="{2463EDC4-4EBE-42EC-ABAE-BADAAA5E9902}"/>
                </a:ext>
              </a:extLst>
            </p:cNvPr>
            <p:cNvSpPr/>
            <p:nvPr/>
          </p:nvSpPr>
          <p:spPr>
            <a:xfrm>
              <a:off x="5748989" y="6081346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88" y="377536"/>
            <a:ext cx="10191912" cy="6032957"/>
          </a:xfrm>
          <a:prstGeom prst="rect">
            <a:avLst/>
          </a:prstGeom>
        </p:spPr>
      </p:pic>
      <p:sp>
        <p:nvSpPr>
          <p:cNvPr id="41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200" dirty="0" smtClean="0">
              <a:latin typeface="Arial" panose="020B0604020202020204" pitchFamily="34" charset="0"/>
            </a:endParaRPr>
          </a:p>
        </p:txBody>
      </p:sp>
      <p:pic>
        <p:nvPicPr>
          <p:cNvPr id="43" name="Picture 4" descr="co-meo-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86000"/>
            <a:ext cx="6781800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6" descr="chuo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0125" flipH="1">
            <a:off x="12801600" y="4724400"/>
            <a:ext cx="1463675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8" descr="buomba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0"/>
            <a:ext cx="3200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5" descr="nature%20(66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072">
            <a:off x="5867400" y="3810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15" descr="nature%20(66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8143">
            <a:off x="9296400" y="11430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15" descr="nature%20(66)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9192">
            <a:off x="8382000" y="9144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4859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C -0.02409 0.00649 -0.04778 0.01297 -0.06719 0.01783 C -0.08646 0.02246 -0.09635 0.03125 -0.11614 0.02801 C -0.13594 0.02454 -0.16341 0.00116 -0.18581 -0.00254 C -0.2082 -0.00648 -0.22278 0.00278 -0.25026 0.0051 C -0.27786 0.00718 -0.32721 0.01274 -0.35091 0.01019 C -0.37461 0.00764 -0.3694 -0.01527 -0.39219 -0.01018 C -0.41497 -0.00509 -0.45586 0.04144 -0.48763 0.04075 C -0.5194 0.03982 -0.55338 -0.01064 -0.58307 -0.01527 C -0.61276 -0.02013 -0.62734 0.0051 -0.66562 0.01274 C -0.7039 0.02038 -0.78177 0.03889 -0.81263 0.03056 C -0.84362 0.022 -0.84453 -0.02476 -0.8513 -0.03819 " pathEditMode="relative" rAng="0" ptsTypes="AAAAAAAAAAAA">
                                      <p:cBhvr>
                                        <p:cTn id="6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6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0094B57-3746-46D7-92F3-BAB5DDE14E86}"/>
              </a:ext>
            </a:extLst>
          </p:cNvPr>
          <p:cNvSpPr/>
          <p:nvPr/>
        </p:nvSpPr>
        <p:spPr>
          <a:xfrm>
            <a:off x="6082123" y="148013"/>
            <a:ext cx="5444252" cy="6612835"/>
          </a:xfrm>
          <a:custGeom>
            <a:avLst/>
            <a:gdLst>
              <a:gd name="connsiteX0" fmla="*/ 0 w 4651513"/>
              <a:gd name="connsiteY0" fmla="*/ 0 h 6612835"/>
              <a:gd name="connsiteX1" fmla="*/ 4362144 w 4651513"/>
              <a:gd name="connsiteY1" fmla="*/ 0 h 6612835"/>
              <a:gd name="connsiteX2" fmla="*/ 4651513 w 4651513"/>
              <a:gd name="connsiteY2" fmla="*/ 289369 h 6612835"/>
              <a:gd name="connsiteX3" fmla="*/ 4651513 w 4651513"/>
              <a:gd name="connsiteY3" fmla="*/ 6323466 h 6612835"/>
              <a:gd name="connsiteX4" fmla="*/ 4362144 w 4651513"/>
              <a:gd name="connsiteY4" fmla="*/ 6612835 h 6612835"/>
              <a:gd name="connsiteX5" fmla="*/ 0 w 4651513"/>
              <a:gd name="connsiteY5" fmla="*/ 6612835 h 6612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1513" h="6612835">
                <a:moveTo>
                  <a:pt x="0" y="0"/>
                </a:moveTo>
                <a:lnTo>
                  <a:pt x="4362144" y="0"/>
                </a:lnTo>
                <a:cubicBezTo>
                  <a:pt x="4521958" y="0"/>
                  <a:pt x="4651513" y="129555"/>
                  <a:pt x="4651513" y="289369"/>
                </a:cubicBezTo>
                <a:lnTo>
                  <a:pt x="4651513" y="6323466"/>
                </a:lnTo>
                <a:cubicBezTo>
                  <a:pt x="4651513" y="6483280"/>
                  <a:pt x="4521958" y="6612835"/>
                  <a:pt x="4362144" y="6612835"/>
                </a:cubicBezTo>
                <a:lnTo>
                  <a:pt x="0" y="6612835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DD09F421-0B70-455A-B08C-CABE2862B0C4}"/>
              </a:ext>
            </a:extLst>
          </p:cNvPr>
          <p:cNvSpPr/>
          <p:nvPr/>
        </p:nvSpPr>
        <p:spPr>
          <a:xfrm flipH="1">
            <a:off x="510495" y="148013"/>
            <a:ext cx="5444252" cy="6612835"/>
          </a:xfrm>
          <a:custGeom>
            <a:avLst/>
            <a:gdLst>
              <a:gd name="connsiteX0" fmla="*/ 0 w 4651513"/>
              <a:gd name="connsiteY0" fmla="*/ 0 h 6612835"/>
              <a:gd name="connsiteX1" fmla="*/ 4362144 w 4651513"/>
              <a:gd name="connsiteY1" fmla="*/ 0 h 6612835"/>
              <a:gd name="connsiteX2" fmla="*/ 4651513 w 4651513"/>
              <a:gd name="connsiteY2" fmla="*/ 289369 h 6612835"/>
              <a:gd name="connsiteX3" fmla="*/ 4651513 w 4651513"/>
              <a:gd name="connsiteY3" fmla="*/ 6323466 h 6612835"/>
              <a:gd name="connsiteX4" fmla="*/ 4362144 w 4651513"/>
              <a:gd name="connsiteY4" fmla="*/ 6612835 h 6612835"/>
              <a:gd name="connsiteX5" fmla="*/ 0 w 4651513"/>
              <a:gd name="connsiteY5" fmla="*/ 6612835 h 6612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1513" h="6612835">
                <a:moveTo>
                  <a:pt x="0" y="0"/>
                </a:moveTo>
                <a:lnTo>
                  <a:pt x="4362144" y="0"/>
                </a:lnTo>
                <a:cubicBezTo>
                  <a:pt x="4521958" y="0"/>
                  <a:pt x="4651513" y="129555"/>
                  <a:pt x="4651513" y="289369"/>
                </a:cubicBezTo>
                <a:lnTo>
                  <a:pt x="4651513" y="6323466"/>
                </a:lnTo>
                <a:cubicBezTo>
                  <a:pt x="4651513" y="6483280"/>
                  <a:pt x="4521958" y="6612835"/>
                  <a:pt x="4362144" y="6612835"/>
                </a:cubicBezTo>
                <a:lnTo>
                  <a:pt x="0" y="6612835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C7A1C8-312E-48B6-9410-BF9B0AE9618F}"/>
              </a:ext>
            </a:extLst>
          </p:cNvPr>
          <p:cNvSpPr/>
          <p:nvPr/>
        </p:nvSpPr>
        <p:spPr>
          <a:xfrm>
            <a:off x="6082123" y="304627"/>
            <a:ext cx="5166776" cy="6239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F4746FB0-50FE-4284-9956-C5377AA8A5D9}"/>
              </a:ext>
            </a:extLst>
          </p:cNvPr>
          <p:cNvSpPr/>
          <p:nvPr/>
        </p:nvSpPr>
        <p:spPr>
          <a:xfrm>
            <a:off x="771919" y="304627"/>
            <a:ext cx="5166776" cy="6239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C2AE99D-2342-4BD9-908A-D2536B30DD62}"/>
              </a:ext>
            </a:extLst>
          </p:cNvPr>
          <p:cNvGrpSpPr/>
          <p:nvPr/>
        </p:nvGrpSpPr>
        <p:grpSpPr>
          <a:xfrm>
            <a:off x="5284414" y="594965"/>
            <a:ext cx="1479825" cy="5815528"/>
            <a:chOff x="5284414" y="594965"/>
            <a:chExt cx="1479825" cy="581552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A72039-41E8-43C2-9D6C-9B0883DED7C4}"/>
                </a:ext>
              </a:extLst>
            </p:cNvPr>
            <p:cNvSpPr/>
            <p:nvPr/>
          </p:nvSpPr>
          <p:spPr>
            <a:xfrm>
              <a:off x="6259327" y="61267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499466F-87A5-4917-BDFD-C769AEAF7453}"/>
                </a:ext>
              </a:extLst>
            </p:cNvPr>
            <p:cNvSpPr/>
            <p:nvPr/>
          </p:nvSpPr>
          <p:spPr>
            <a:xfrm>
              <a:off x="6259327" y="1151407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96C5F34-8C9B-41AF-A3CF-99B45FABE76F}"/>
                </a:ext>
              </a:extLst>
            </p:cNvPr>
            <p:cNvSpPr/>
            <p:nvPr/>
          </p:nvSpPr>
          <p:spPr>
            <a:xfrm>
              <a:off x="6259327" y="1690140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584138F-F20B-48C6-AA1C-DD5696ADABFC}"/>
                </a:ext>
              </a:extLst>
            </p:cNvPr>
            <p:cNvSpPr/>
            <p:nvPr/>
          </p:nvSpPr>
          <p:spPr>
            <a:xfrm>
              <a:off x="6259327" y="2193175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B5F01E5-09C6-4683-AB1E-70D85205386F}"/>
                </a:ext>
              </a:extLst>
            </p:cNvPr>
            <p:cNvSpPr/>
            <p:nvPr/>
          </p:nvSpPr>
          <p:spPr>
            <a:xfrm>
              <a:off x="6259327" y="2718965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75F00D8-E13C-47BE-8B1E-383EDE116A6B}"/>
                </a:ext>
              </a:extLst>
            </p:cNvPr>
            <p:cNvSpPr/>
            <p:nvPr/>
          </p:nvSpPr>
          <p:spPr>
            <a:xfrm>
              <a:off x="6259327" y="3304428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4E4F320-F435-4C2C-AC41-A141F2E837B6}"/>
                </a:ext>
              </a:extLst>
            </p:cNvPr>
            <p:cNvSpPr/>
            <p:nvPr/>
          </p:nvSpPr>
          <p:spPr>
            <a:xfrm>
              <a:off x="6259327" y="441730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F658D30-1B20-428D-AD50-B18BF930AB0C}"/>
                </a:ext>
              </a:extLst>
            </p:cNvPr>
            <p:cNvSpPr/>
            <p:nvPr/>
          </p:nvSpPr>
          <p:spPr>
            <a:xfrm>
              <a:off x="6259327" y="3889891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4A152F3-BB8A-4E23-9E08-4D2562D19A68}"/>
                </a:ext>
              </a:extLst>
            </p:cNvPr>
            <p:cNvSpPr/>
            <p:nvPr/>
          </p:nvSpPr>
          <p:spPr>
            <a:xfrm>
              <a:off x="6259327" y="500114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6C0F46B1-9DC7-47E3-AE2E-1010D387F965}"/>
                </a:ext>
              </a:extLst>
            </p:cNvPr>
            <p:cNvSpPr/>
            <p:nvPr/>
          </p:nvSpPr>
          <p:spPr>
            <a:xfrm>
              <a:off x="6259327" y="5556590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AF19CF3-70B0-44B7-A4C4-B6FCCB00B753}"/>
                </a:ext>
              </a:extLst>
            </p:cNvPr>
            <p:cNvSpPr/>
            <p:nvPr/>
          </p:nvSpPr>
          <p:spPr>
            <a:xfrm>
              <a:off x="6259327" y="6110487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4688A520-9B3C-4DCC-B65D-6B4CF520D65B}"/>
                </a:ext>
              </a:extLst>
            </p:cNvPr>
            <p:cNvSpPr/>
            <p:nvPr/>
          </p:nvSpPr>
          <p:spPr>
            <a:xfrm>
              <a:off x="5284414" y="61267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F1C8BB9-05BF-4829-9C86-2D25DAF3E1F2}"/>
                </a:ext>
              </a:extLst>
            </p:cNvPr>
            <p:cNvSpPr/>
            <p:nvPr/>
          </p:nvSpPr>
          <p:spPr>
            <a:xfrm>
              <a:off x="5284414" y="1151407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664B86EA-5C15-4010-B842-804096CCE4DC}"/>
                </a:ext>
              </a:extLst>
            </p:cNvPr>
            <p:cNvSpPr/>
            <p:nvPr/>
          </p:nvSpPr>
          <p:spPr>
            <a:xfrm>
              <a:off x="5284414" y="1690140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A08895FD-1112-4E8F-B7BA-86579FBC7042}"/>
                </a:ext>
              </a:extLst>
            </p:cNvPr>
            <p:cNvSpPr/>
            <p:nvPr/>
          </p:nvSpPr>
          <p:spPr>
            <a:xfrm>
              <a:off x="5284414" y="2193175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8841E794-0386-4A2C-B13D-C73DCF0658CB}"/>
                </a:ext>
              </a:extLst>
            </p:cNvPr>
            <p:cNvSpPr/>
            <p:nvPr/>
          </p:nvSpPr>
          <p:spPr>
            <a:xfrm>
              <a:off x="5284414" y="2718965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C16A299D-1CE3-4A5F-9B7D-C153D2667352}"/>
                </a:ext>
              </a:extLst>
            </p:cNvPr>
            <p:cNvSpPr/>
            <p:nvPr/>
          </p:nvSpPr>
          <p:spPr>
            <a:xfrm>
              <a:off x="5284414" y="3304428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6C1C8C6-D487-4F44-97A6-861CB4B26241}"/>
                </a:ext>
              </a:extLst>
            </p:cNvPr>
            <p:cNvSpPr/>
            <p:nvPr/>
          </p:nvSpPr>
          <p:spPr>
            <a:xfrm>
              <a:off x="5284414" y="441730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37F563BA-E649-4B8E-AC15-495B333056D5}"/>
                </a:ext>
              </a:extLst>
            </p:cNvPr>
            <p:cNvSpPr/>
            <p:nvPr/>
          </p:nvSpPr>
          <p:spPr>
            <a:xfrm>
              <a:off x="5284414" y="3889891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B8E7D061-31B5-4E15-8B5A-CF4B175DC57C}"/>
                </a:ext>
              </a:extLst>
            </p:cNvPr>
            <p:cNvSpPr/>
            <p:nvPr/>
          </p:nvSpPr>
          <p:spPr>
            <a:xfrm>
              <a:off x="5284414" y="500114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C16C844B-015E-489B-8CF8-C7F61820ABD3}"/>
                </a:ext>
              </a:extLst>
            </p:cNvPr>
            <p:cNvSpPr/>
            <p:nvPr/>
          </p:nvSpPr>
          <p:spPr>
            <a:xfrm>
              <a:off x="5284414" y="5556590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C841A132-D941-4C19-822C-51B59CC59AC2}"/>
                </a:ext>
              </a:extLst>
            </p:cNvPr>
            <p:cNvSpPr/>
            <p:nvPr/>
          </p:nvSpPr>
          <p:spPr>
            <a:xfrm>
              <a:off x="5284414" y="6110487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1F963D59-2F0A-44DD-9071-3B051CCC9722}"/>
                </a:ext>
              </a:extLst>
            </p:cNvPr>
            <p:cNvSpPr/>
            <p:nvPr/>
          </p:nvSpPr>
          <p:spPr>
            <a:xfrm>
              <a:off x="5789326" y="594965"/>
              <a:ext cx="504912" cy="353413"/>
            </a:xfrm>
            <a:prstGeom prst="arc">
              <a:avLst>
                <a:gd name="adj1" fmla="val 10258025"/>
                <a:gd name="adj2" fmla="val 591163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Arc 96">
              <a:extLst>
                <a:ext uri="{FF2B5EF4-FFF2-40B4-BE49-F238E27FC236}">
                  <a16:creationId xmlns:a16="http://schemas.microsoft.com/office/drawing/2014/main" id="{EA4F097B-8745-4651-B624-FDEF923D99C9}"/>
                </a:ext>
              </a:extLst>
            </p:cNvPr>
            <p:cNvSpPr/>
            <p:nvPr/>
          </p:nvSpPr>
          <p:spPr>
            <a:xfrm>
              <a:off x="5789326" y="1130355"/>
              <a:ext cx="489591" cy="280507"/>
            </a:xfrm>
            <a:prstGeom prst="arc">
              <a:avLst>
                <a:gd name="adj1" fmla="val 10258025"/>
                <a:gd name="adj2" fmla="val 591163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Arc 99">
              <a:extLst>
                <a:ext uri="{FF2B5EF4-FFF2-40B4-BE49-F238E27FC236}">
                  <a16:creationId xmlns:a16="http://schemas.microsoft.com/office/drawing/2014/main" id="{3C2277DC-F6C4-4E79-B16E-B453043B840D}"/>
                </a:ext>
              </a:extLst>
            </p:cNvPr>
            <p:cNvSpPr/>
            <p:nvPr/>
          </p:nvSpPr>
          <p:spPr>
            <a:xfrm>
              <a:off x="5804647" y="1639088"/>
              <a:ext cx="489591" cy="280507"/>
            </a:xfrm>
            <a:prstGeom prst="arc">
              <a:avLst>
                <a:gd name="adj1" fmla="val 10258025"/>
                <a:gd name="adj2" fmla="val 591163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Arc 102">
              <a:extLst>
                <a:ext uri="{FF2B5EF4-FFF2-40B4-BE49-F238E27FC236}">
                  <a16:creationId xmlns:a16="http://schemas.microsoft.com/office/drawing/2014/main" id="{F81A7B90-9C9B-4582-BF8D-C411D44BC3E1}"/>
                </a:ext>
              </a:extLst>
            </p:cNvPr>
            <p:cNvSpPr/>
            <p:nvPr/>
          </p:nvSpPr>
          <p:spPr>
            <a:xfrm>
              <a:off x="5809130" y="2168004"/>
              <a:ext cx="489591" cy="280507"/>
            </a:xfrm>
            <a:prstGeom prst="arc">
              <a:avLst>
                <a:gd name="adj1" fmla="val 10258025"/>
                <a:gd name="adj2" fmla="val 591163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Arc 103">
              <a:extLst>
                <a:ext uri="{FF2B5EF4-FFF2-40B4-BE49-F238E27FC236}">
                  <a16:creationId xmlns:a16="http://schemas.microsoft.com/office/drawing/2014/main" id="{56845C62-30FB-45E0-8BDA-A1D866527B16}"/>
                </a:ext>
              </a:extLst>
            </p:cNvPr>
            <p:cNvSpPr/>
            <p:nvPr/>
          </p:nvSpPr>
          <p:spPr>
            <a:xfrm>
              <a:off x="5775879" y="2692702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Arc 104">
              <a:extLst>
                <a:ext uri="{FF2B5EF4-FFF2-40B4-BE49-F238E27FC236}">
                  <a16:creationId xmlns:a16="http://schemas.microsoft.com/office/drawing/2014/main" id="{95056290-752C-47A3-A657-571E7F286F78}"/>
                </a:ext>
              </a:extLst>
            </p:cNvPr>
            <p:cNvSpPr/>
            <p:nvPr/>
          </p:nvSpPr>
          <p:spPr>
            <a:xfrm>
              <a:off x="5793809" y="3288853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Arc 105">
              <a:extLst>
                <a:ext uri="{FF2B5EF4-FFF2-40B4-BE49-F238E27FC236}">
                  <a16:creationId xmlns:a16="http://schemas.microsoft.com/office/drawing/2014/main" id="{2C59B3E5-EF1B-427B-B3EC-4477AE13276D}"/>
                </a:ext>
              </a:extLst>
            </p:cNvPr>
            <p:cNvSpPr/>
            <p:nvPr/>
          </p:nvSpPr>
          <p:spPr>
            <a:xfrm>
              <a:off x="5784845" y="4355649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Arc 106">
              <a:extLst>
                <a:ext uri="{FF2B5EF4-FFF2-40B4-BE49-F238E27FC236}">
                  <a16:creationId xmlns:a16="http://schemas.microsoft.com/office/drawing/2014/main" id="{702FA3C1-063B-45B2-BD33-723E76BAC06F}"/>
                </a:ext>
              </a:extLst>
            </p:cNvPr>
            <p:cNvSpPr/>
            <p:nvPr/>
          </p:nvSpPr>
          <p:spPr>
            <a:xfrm>
              <a:off x="5775881" y="3835698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Arc 107">
              <a:extLst>
                <a:ext uri="{FF2B5EF4-FFF2-40B4-BE49-F238E27FC236}">
                  <a16:creationId xmlns:a16="http://schemas.microsoft.com/office/drawing/2014/main" id="{8AA59A4C-7F6D-497D-A9CF-1D466DB746F6}"/>
                </a:ext>
              </a:extLst>
            </p:cNvPr>
            <p:cNvSpPr/>
            <p:nvPr/>
          </p:nvSpPr>
          <p:spPr>
            <a:xfrm>
              <a:off x="5766917" y="4929387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Arc 108">
              <a:extLst>
                <a:ext uri="{FF2B5EF4-FFF2-40B4-BE49-F238E27FC236}">
                  <a16:creationId xmlns:a16="http://schemas.microsoft.com/office/drawing/2014/main" id="{DD29C0C9-C80E-4CB5-895E-23204BCEBCB5}"/>
                </a:ext>
              </a:extLst>
            </p:cNvPr>
            <p:cNvSpPr/>
            <p:nvPr/>
          </p:nvSpPr>
          <p:spPr>
            <a:xfrm>
              <a:off x="5757953" y="5512090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Arc 109">
              <a:extLst>
                <a:ext uri="{FF2B5EF4-FFF2-40B4-BE49-F238E27FC236}">
                  <a16:creationId xmlns:a16="http://schemas.microsoft.com/office/drawing/2014/main" id="{2463EDC4-4EBE-42EC-ABAE-BADAAA5E9902}"/>
                </a:ext>
              </a:extLst>
            </p:cNvPr>
            <p:cNvSpPr/>
            <p:nvPr/>
          </p:nvSpPr>
          <p:spPr>
            <a:xfrm>
              <a:off x="5748989" y="6081346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691" y="397801"/>
            <a:ext cx="10233529" cy="6012692"/>
          </a:xfrm>
          <a:prstGeom prst="rect">
            <a:avLst/>
          </a:prstGeom>
        </p:spPr>
      </p:pic>
      <p:sp>
        <p:nvSpPr>
          <p:cNvPr id="41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A0A4AA86-BFA5-4734-962E-264410EB0EC6}" type="slidenum">
              <a:rPr lang="en-US" altLang="en-US" sz="1200" smtClean="0"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  <p:pic>
        <p:nvPicPr>
          <p:cNvPr id="43" name="Picture 3" descr="co-chuot-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3945">
            <a:off x="1524000" y="2743200"/>
            <a:ext cx="693420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" descr="buomba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0"/>
            <a:ext cx="3200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5" descr="nature%20(66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8143">
            <a:off x="9296400" y="11430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5" descr="nature%20(66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9192">
            <a:off x="8382000" y="9144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15" descr="nature%20(66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072">
            <a:off x="6019800" y="5334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15" descr="nature%20(66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8143">
            <a:off x="9448800" y="12954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5" descr="nature%20(66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9192">
            <a:off x="8534400" y="10668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1376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0094B57-3746-46D7-92F3-BAB5DDE14E86}"/>
              </a:ext>
            </a:extLst>
          </p:cNvPr>
          <p:cNvSpPr/>
          <p:nvPr/>
        </p:nvSpPr>
        <p:spPr>
          <a:xfrm>
            <a:off x="6082123" y="148013"/>
            <a:ext cx="5444252" cy="6612835"/>
          </a:xfrm>
          <a:custGeom>
            <a:avLst/>
            <a:gdLst>
              <a:gd name="connsiteX0" fmla="*/ 0 w 4651513"/>
              <a:gd name="connsiteY0" fmla="*/ 0 h 6612835"/>
              <a:gd name="connsiteX1" fmla="*/ 4362144 w 4651513"/>
              <a:gd name="connsiteY1" fmla="*/ 0 h 6612835"/>
              <a:gd name="connsiteX2" fmla="*/ 4651513 w 4651513"/>
              <a:gd name="connsiteY2" fmla="*/ 289369 h 6612835"/>
              <a:gd name="connsiteX3" fmla="*/ 4651513 w 4651513"/>
              <a:gd name="connsiteY3" fmla="*/ 6323466 h 6612835"/>
              <a:gd name="connsiteX4" fmla="*/ 4362144 w 4651513"/>
              <a:gd name="connsiteY4" fmla="*/ 6612835 h 6612835"/>
              <a:gd name="connsiteX5" fmla="*/ 0 w 4651513"/>
              <a:gd name="connsiteY5" fmla="*/ 6612835 h 6612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1513" h="6612835">
                <a:moveTo>
                  <a:pt x="0" y="0"/>
                </a:moveTo>
                <a:lnTo>
                  <a:pt x="4362144" y="0"/>
                </a:lnTo>
                <a:cubicBezTo>
                  <a:pt x="4521958" y="0"/>
                  <a:pt x="4651513" y="129555"/>
                  <a:pt x="4651513" y="289369"/>
                </a:cubicBezTo>
                <a:lnTo>
                  <a:pt x="4651513" y="6323466"/>
                </a:lnTo>
                <a:cubicBezTo>
                  <a:pt x="4651513" y="6483280"/>
                  <a:pt x="4521958" y="6612835"/>
                  <a:pt x="4362144" y="6612835"/>
                </a:cubicBezTo>
                <a:lnTo>
                  <a:pt x="0" y="6612835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DD09F421-0B70-455A-B08C-CABE2862B0C4}"/>
              </a:ext>
            </a:extLst>
          </p:cNvPr>
          <p:cNvSpPr/>
          <p:nvPr/>
        </p:nvSpPr>
        <p:spPr>
          <a:xfrm flipH="1">
            <a:off x="510495" y="148013"/>
            <a:ext cx="5444252" cy="6612835"/>
          </a:xfrm>
          <a:custGeom>
            <a:avLst/>
            <a:gdLst>
              <a:gd name="connsiteX0" fmla="*/ 0 w 4651513"/>
              <a:gd name="connsiteY0" fmla="*/ 0 h 6612835"/>
              <a:gd name="connsiteX1" fmla="*/ 4362144 w 4651513"/>
              <a:gd name="connsiteY1" fmla="*/ 0 h 6612835"/>
              <a:gd name="connsiteX2" fmla="*/ 4651513 w 4651513"/>
              <a:gd name="connsiteY2" fmla="*/ 289369 h 6612835"/>
              <a:gd name="connsiteX3" fmla="*/ 4651513 w 4651513"/>
              <a:gd name="connsiteY3" fmla="*/ 6323466 h 6612835"/>
              <a:gd name="connsiteX4" fmla="*/ 4362144 w 4651513"/>
              <a:gd name="connsiteY4" fmla="*/ 6612835 h 6612835"/>
              <a:gd name="connsiteX5" fmla="*/ 0 w 4651513"/>
              <a:gd name="connsiteY5" fmla="*/ 6612835 h 6612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1513" h="6612835">
                <a:moveTo>
                  <a:pt x="0" y="0"/>
                </a:moveTo>
                <a:lnTo>
                  <a:pt x="4362144" y="0"/>
                </a:lnTo>
                <a:cubicBezTo>
                  <a:pt x="4521958" y="0"/>
                  <a:pt x="4651513" y="129555"/>
                  <a:pt x="4651513" y="289369"/>
                </a:cubicBezTo>
                <a:lnTo>
                  <a:pt x="4651513" y="6323466"/>
                </a:lnTo>
                <a:cubicBezTo>
                  <a:pt x="4651513" y="6483280"/>
                  <a:pt x="4521958" y="6612835"/>
                  <a:pt x="4362144" y="6612835"/>
                </a:cubicBezTo>
                <a:lnTo>
                  <a:pt x="0" y="6612835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C7A1C8-312E-48B6-9410-BF9B0AE9618F}"/>
              </a:ext>
            </a:extLst>
          </p:cNvPr>
          <p:cNvSpPr/>
          <p:nvPr/>
        </p:nvSpPr>
        <p:spPr>
          <a:xfrm>
            <a:off x="6082123" y="304627"/>
            <a:ext cx="5166776" cy="6239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F4746FB0-50FE-4284-9956-C5377AA8A5D9}"/>
              </a:ext>
            </a:extLst>
          </p:cNvPr>
          <p:cNvSpPr/>
          <p:nvPr/>
        </p:nvSpPr>
        <p:spPr>
          <a:xfrm>
            <a:off x="771919" y="304627"/>
            <a:ext cx="5166776" cy="6239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C2AE99D-2342-4BD9-908A-D2536B30DD62}"/>
              </a:ext>
            </a:extLst>
          </p:cNvPr>
          <p:cNvGrpSpPr/>
          <p:nvPr/>
        </p:nvGrpSpPr>
        <p:grpSpPr>
          <a:xfrm>
            <a:off x="5284414" y="594965"/>
            <a:ext cx="1479825" cy="5815528"/>
            <a:chOff x="5284414" y="594965"/>
            <a:chExt cx="1479825" cy="581552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A72039-41E8-43C2-9D6C-9B0883DED7C4}"/>
                </a:ext>
              </a:extLst>
            </p:cNvPr>
            <p:cNvSpPr/>
            <p:nvPr/>
          </p:nvSpPr>
          <p:spPr>
            <a:xfrm>
              <a:off x="6259327" y="61267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499466F-87A5-4917-BDFD-C769AEAF7453}"/>
                </a:ext>
              </a:extLst>
            </p:cNvPr>
            <p:cNvSpPr/>
            <p:nvPr/>
          </p:nvSpPr>
          <p:spPr>
            <a:xfrm>
              <a:off x="6259327" y="1151407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96C5F34-8C9B-41AF-A3CF-99B45FABE76F}"/>
                </a:ext>
              </a:extLst>
            </p:cNvPr>
            <p:cNvSpPr/>
            <p:nvPr/>
          </p:nvSpPr>
          <p:spPr>
            <a:xfrm>
              <a:off x="6259327" y="1690140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584138F-F20B-48C6-AA1C-DD5696ADABFC}"/>
                </a:ext>
              </a:extLst>
            </p:cNvPr>
            <p:cNvSpPr/>
            <p:nvPr/>
          </p:nvSpPr>
          <p:spPr>
            <a:xfrm>
              <a:off x="6259327" y="2193175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B5F01E5-09C6-4683-AB1E-70D85205386F}"/>
                </a:ext>
              </a:extLst>
            </p:cNvPr>
            <p:cNvSpPr/>
            <p:nvPr/>
          </p:nvSpPr>
          <p:spPr>
            <a:xfrm>
              <a:off x="6259327" y="2718965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75F00D8-E13C-47BE-8B1E-383EDE116A6B}"/>
                </a:ext>
              </a:extLst>
            </p:cNvPr>
            <p:cNvSpPr/>
            <p:nvPr/>
          </p:nvSpPr>
          <p:spPr>
            <a:xfrm>
              <a:off x="6259327" y="3304428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4E4F320-F435-4C2C-AC41-A141F2E837B6}"/>
                </a:ext>
              </a:extLst>
            </p:cNvPr>
            <p:cNvSpPr/>
            <p:nvPr/>
          </p:nvSpPr>
          <p:spPr>
            <a:xfrm>
              <a:off x="6259327" y="441730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F658D30-1B20-428D-AD50-B18BF930AB0C}"/>
                </a:ext>
              </a:extLst>
            </p:cNvPr>
            <p:cNvSpPr/>
            <p:nvPr/>
          </p:nvSpPr>
          <p:spPr>
            <a:xfrm>
              <a:off x="6259327" y="3889891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4A152F3-BB8A-4E23-9E08-4D2562D19A68}"/>
                </a:ext>
              </a:extLst>
            </p:cNvPr>
            <p:cNvSpPr/>
            <p:nvPr/>
          </p:nvSpPr>
          <p:spPr>
            <a:xfrm>
              <a:off x="6259327" y="500114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6C0F46B1-9DC7-47E3-AE2E-1010D387F965}"/>
                </a:ext>
              </a:extLst>
            </p:cNvPr>
            <p:cNvSpPr/>
            <p:nvPr/>
          </p:nvSpPr>
          <p:spPr>
            <a:xfrm>
              <a:off x="6259327" y="5556590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AF19CF3-70B0-44B7-A4C4-B6FCCB00B753}"/>
                </a:ext>
              </a:extLst>
            </p:cNvPr>
            <p:cNvSpPr/>
            <p:nvPr/>
          </p:nvSpPr>
          <p:spPr>
            <a:xfrm>
              <a:off x="6259327" y="6110487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4688A520-9B3C-4DCC-B65D-6B4CF520D65B}"/>
                </a:ext>
              </a:extLst>
            </p:cNvPr>
            <p:cNvSpPr/>
            <p:nvPr/>
          </p:nvSpPr>
          <p:spPr>
            <a:xfrm>
              <a:off x="5284414" y="61267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F1C8BB9-05BF-4829-9C86-2D25DAF3E1F2}"/>
                </a:ext>
              </a:extLst>
            </p:cNvPr>
            <p:cNvSpPr/>
            <p:nvPr/>
          </p:nvSpPr>
          <p:spPr>
            <a:xfrm>
              <a:off x="5284414" y="1151407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664B86EA-5C15-4010-B842-804096CCE4DC}"/>
                </a:ext>
              </a:extLst>
            </p:cNvPr>
            <p:cNvSpPr/>
            <p:nvPr/>
          </p:nvSpPr>
          <p:spPr>
            <a:xfrm>
              <a:off x="5284414" y="1690140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A08895FD-1112-4E8F-B7BA-86579FBC7042}"/>
                </a:ext>
              </a:extLst>
            </p:cNvPr>
            <p:cNvSpPr/>
            <p:nvPr/>
          </p:nvSpPr>
          <p:spPr>
            <a:xfrm>
              <a:off x="5284414" y="2193175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8841E794-0386-4A2C-B13D-C73DCF0658CB}"/>
                </a:ext>
              </a:extLst>
            </p:cNvPr>
            <p:cNvSpPr/>
            <p:nvPr/>
          </p:nvSpPr>
          <p:spPr>
            <a:xfrm>
              <a:off x="5284414" y="2718965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C16A299D-1CE3-4A5F-9B7D-C153D2667352}"/>
                </a:ext>
              </a:extLst>
            </p:cNvPr>
            <p:cNvSpPr/>
            <p:nvPr/>
          </p:nvSpPr>
          <p:spPr>
            <a:xfrm>
              <a:off x="5284414" y="3304428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6C1C8C6-D487-4F44-97A6-861CB4B26241}"/>
                </a:ext>
              </a:extLst>
            </p:cNvPr>
            <p:cNvSpPr/>
            <p:nvPr/>
          </p:nvSpPr>
          <p:spPr>
            <a:xfrm>
              <a:off x="5284414" y="441730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37F563BA-E649-4B8E-AC15-495B333056D5}"/>
                </a:ext>
              </a:extLst>
            </p:cNvPr>
            <p:cNvSpPr/>
            <p:nvPr/>
          </p:nvSpPr>
          <p:spPr>
            <a:xfrm>
              <a:off x="5284414" y="3889891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B8E7D061-31B5-4E15-8B5A-CF4B175DC57C}"/>
                </a:ext>
              </a:extLst>
            </p:cNvPr>
            <p:cNvSpPr/>
            <p:nvPr/>
          </p:nvSpPr>
          <p:spPr>
            <a:xfrm>
              <a:off x="5284414" y="500114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C16C844B-015E-489B-8CF8-C7F61820ABD3}"/>
                </a:ext>
              </a:extLst>
            </p:cNvPr>
            <p:cNvSpPr/>
            <p:nvPr/>
          </p:nvSpPr>
          <p:spPr>
            <a:xfrm>
              <a:off x="5284414" y="5556590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C841A132-D941-4C19-822C-51B59CC59AC2}"/>
                </a:ext>
              </a:extLst>
            </p:cNvPr>
            <p:cNvSpPr/>
            <p:nvPr/>
          </p:nvSpPr>
          <p:spPr>
            <a:xfrm>
              <a:off x="5284414" y="6110487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1F963D59-2F0A-44DD-9071-3B051CCC9722}"/>
                </a:ext>
              </a:extLst>
            </p:cNvPr>
            <p:cNvSpPr/>
            <p:nvPr/>
          </p:nvSpPr>
          <p:spPr>
            <a:xfrm>
              <a:off x="5789326" y="594965"/>
              <a:ext cx="504912" cy="353413"/>
            </a:xfrm>
            <a:prstGeom prst="arc">
              <a:avLst>
                <a:gd name="adj1" fmla="val 10258025"/>
                <a:gd name="adj2" fmla="val 591163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Arc 96">
              <a:extLst>
                <a:ext uri="{FF2B5EF4-FFF2-40B4-BE49-F238E27FC236}">
                  <a16:creationId xmlns:a16="http://schemas.microsoft.com/office/drawing/2014/main" id="{EA4F097B-8745-4651-B624-FDEF923D99C9}"/>
                </a:ext>
              </a:extLst>
            </p:cNvPr>
            <p:cNvSpPr/>
            <p:nvPr/>
          </p:nvSpPr>
          <p:spPr>
            <a:xfrm>
              <a:off x="5789326" y="1130355"/>
              <a:ext cx="489591" cy="280507"/>
            </a:xfrm>
            <a:prstGeom prst="arc">
              <a:avLst>
                <a:gd name="adj1" fmla="val 10258025"/>
                <a:gd name="adj2" fmla="val 591163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Arc 99">
              <a:extLst>
                <a:ext uri="{FF2B5EF4-FFF2-40B4-BE49-F238E27FC236}">
                  <a16:creationId xmlns:a16="http://schemas.microsoft.com/office/drawing/2014/main" id="{3C2277DC-F6C4-4E79-B16E-B453043B840D}"/>
                </a:ext>
              </a:extLst>
            </p:cNvPr>
            <p:cNvSpPr/>
            <p:nvPr/>
          </p:nvSpPr>
          <p:spPr>
            <a:xfrm>
              <a:off x="5804647" y="1639088"/>
              <a:ext cx="489591" cy="280507"/>
            </a:xfrm>
            <a:prstGeom prst="arc">
              <a:avLst>
                <a:gd name="adj1" fmla="val 10258025"/>
                <a:gd name="adj2" fmla="val 591163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Arc 102">
              <a:extLst>
                <a:ext uri="{FF2B5EF4-FFF2-40B4-BE49-F238E27FC236}">
                  <a16:creationId xmlns:a16="http://schemas.microsoft.com/office/drawing/2014/main" id="{F81A7B90-9C9B-4582-BF8D-C411D44BC3E1}"/>
                </a:ext>
              </a:extLst>
            </p:cNvPr>
            <p:cNvSpPr/>
            <p:nvPr/>
          </p:nvSpPr>
          <p:spPr>
            <a:xfrm>
              <a:off x="5809130" y="2168004"/>
              <a:ext cx="489591" cy="280507"/>
            </a:xfrm>
            <a:prstGeom prst="arc">
              <a:avLst>
                <a:gd name="adj1" fmla="val 10258025"/>
                <a:gd name="adj2" fmla="val 591163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Arc 103">
              <a:extLst>
                <a:ext uri="{FF2B5EF4-FFF2-40B4-BE49-F238E27FC236}">
                  <a16:creationId xmlns:a16="http://schemas.microsoft.com/office/drawing/2014/main" id="{56845C62-30FB-45E0-8BDA-A1D866527B16}"/>
                </a:ext>
              </a:extLst>
            </p:cNvPr>
            <p:cNvSpPr/>
            <p:nvPr/>
          </p:nvSpPr>
          <p:spPr>
            <a:xfrm>
              <a:off x="5775879" y="2692702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Arc 104">
              <a:extLst>
                <a:ext uri="{FF2B5EF4-FFF2-40B4-BE49-F238E27FC236}">
                  <a16:creationId xmlns:a16="http://schemas.microsoft.com/office/drawing/2014/main" id="{95056290-752C-47A3-A657-571E7F286F78}"/>
                </a:ext>
              </a:extLst>
            </p:cNvPr>
            <p:cNvSpPr/>
            <p:nvPr/>
          </p:nvSpPr>
          <p:spPr>
            <a:xfrm>
              <a:off x="5793809" y="3288853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Arc 105">
              <a:extLst>
                <a:ext uri="{FF2B5EF4-FFF2-40B4-BE49-F238E27FC236}">
                  <a16:creationId xmlns:a16="http://schemas.microsoft.com/office/drawing/2014/main" id="{2C59B3E5-EF1B-427B-B3EC-4477AE13276D}"/>
                </a:ext>
              </a:extLst>
            </p:cNvPr>
            <p:cNvSpPr/>
            <p:nvPr/>
          </p:nvSpPr>
          <p:spPr>
            <a:xfrm>
              <a:off x="5784845" y="4355649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Arc 106">
              <a:extLst>
                <a:ext uri="{FF2B5EF4-FFF2-40B4-BE49-F238E27FC236}">
                  <a16:creationId xmlns:a16="http://schemas.microsoft.com/office/drawing/2014/main" id="{702FA3C1-063B-45B2-BD33-723E76BAC06F}"/>
                </a:ext>
              </a:extLst>
            </p:cNvPr>
            <p:cNvSpPr/>
            <p:nvPr/>
          </p:nvSpPr>
          <p:spPr>
            <a:xfrm>
              <a:off x="5775881" y="3835698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Arc 107">
              <a:extLst>
                <a:ext uri="{FF2B5EF4-FFF2-40B4-BE49-F238E27FC236}">
                  <a16:creationId xmlns:a16="http://schemas.microsoft.com/office/drawing/2014/main" id="{8AA59A4C-7F6D-497D-A9CF-1D466DB746F6}"/>
                </a:ext>
              </a:extLst>
            </p:cNvPr>
            <p:cNvSpPr/>
            <p:nvPr/>
          </p:nvSpPr>
          <p:spPr>
            <a:xfrm>
              <a:off x="5766917" y="4929387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Arc 108">
              <a:extLst>
                <a:ext uri="{FF2B5EF4-FFF2-40B4-BE49-F238E27FC236}">
                  <a16:creationId xmlns:a16="http://schemas.microsoft.com/office/drawing/2014/main" id="{DD29C0C9-C80E-4CB5-895E-23204BCEBCB5}"/>
                </a:ext>
              </a:extLst>
            </p:cNvPr>
            <p:cNvSpPr/>
            <p:nvPr/>
          </p:nvSpPr>
          <p:spPr>
            <a:xfrm>
              <a:off x="5757953" y="5512090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Arc 109">
              <a:extLst>
                <a:ext uri="{FF2B5EF4-FFF2-40B4-BE49-F238E27FC236}">
                  <a16:creationId xmlns:a16="http://schemas.microsoft.com/office/drawing/2014/main" id="{2463EDC4-4EBE-42EC-ABAE-BADAAA5E9902}"/>
                </a:ext>
              </a:extLst>
            </p:cNvPr>
            <p:cNvSpPr/>
            <p:nvPr/>
          </p:nvSpPr>
          <p:spPr>
            <a:xfrm>
              <a:off x="5748989" y="6081346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691" y="397801"/>
            <a:ext cx="10233529" cy="6012692"/>
          </a:xfrm>
          <a:prstGeom prst="rect">
            <a:avLst/>
          </a:prstGeom>
        </p:spPr>
      </p:pic>
      <p:sp>
        <p:nvSpPr>
          <p:cNvPr id="41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A4AA86-BFA5-4734-962E-264410EB0EC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3" name="Picture 4" descr="ca-nha-nhay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838200"/>
            <a:ext cx="8686800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5424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C3CF62E-23E9-4045-BE3F-C47E3569256B}"/>
              </a:ext>
            </a:extLst>
          </p:cNvPr>
          <p:cNvGrpSpPr/>
          <p:nvPr/>
        </p:nvGrpSpPr>
        <p:grpSpPr>
          <a:xfrm>
            <a:off x="397767" y="148013"/>
            <a:ext cx="5685946" cy="6612835"/>
            <a:chOff x="397767" y="148013"/>
            <a:chExt cx="5685946" cy="6612835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0094B57-3746-46D7-92F3-BAB5DDE14E86}"/>
                </a:ext>
              </a:extLst>
            </p:cNvPr>
            <p:cNvSpPr/>
            <p:nvPr/>
          </p:nvSpPr>
          <p:spPr>
            <a:xfrm flipH="1">
              <a:off x="397767" y="148013"/>
              <a:ext cx="5444252" cy="6612835"/>
            </a:xfrm>
            <a:custGeom>
              <a:avLst/>
              <a:gdLst>
                <a:gd name="connsiteX0" fmla="*/ 0 w 4651513"/>
                <a:gd name="connsiteY0" fmla="*/ 0 h 6612835"/>
                <a:gd name="connsiteX1" fmla="*/ 4362144 w 4651513"/>
                <a:gd name="connsiteY1" fmla="*/ 0 h 6612835"/>
                <a:gd name="connsiteX2" fmla="*/ 4651513 w 4651513"/>
                <a:gd name="connsiteY2" fmla="*/ 289369 h 6612835"/>
                <a:gd name="connsiteX3" fmla="*/ 4651513 w 4651513"/>
                <a:gd name="connsiteY3" fmla="*/ 6323466 h 6612835"/>
                <a:gd name="connsiteX4" fmla="*/ 4362144 w 4651513"/>
                <a:gd name="connsiteY4" fmla="*/ 6612835 h 6612835"/>
                <a:gd name="connsiteX5" fmla="*/ 0 w 4651513"/>
                <a:gd name="connsiteY5" fmla="*/ 6612835 h 6612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51513" h="6612835">
                  <a:moveTo>
                    <a:pt x="0" y="0"/>
                  </a:moveTo>
                  <a:lnTo>
                    <a:pt x="4362144" y="0"/>
                  </a:lnTo>
                  <a:cubicBezTo>
                    <a:pt x="4521958" y="0"/>
                    <a:pt x="4651513" y="129555"/>
                    <a:pt x="4651513" y="289369"/>
                  </a:cubicBezTo>
                  <a:lnTo>
                    <a:pt x="4651513" y="6323466"/>
                  </a:lnTo>
                  <a:cubicBezTo>
                    <a:pt x="4651513" y="6483280"/>
                    <a:pt x="4521958" y="6612835"/>
                    <a:pt x="4362144" y="6612835"/>
                  </a:cubicBezTo>
                  <a:lnTo>
                    <a:pt x="0" y="6612835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B10AB44-EFA3-4682-A759-312E045DE8D2}"/>
                </a:ext>
              </a:extLst>
            </p:cNvPr>
            <p:cNvGrpSpPr/>
            <p:nvPr/>
          </p:nvGrpSpPr>
          <p:grpSpPr>
            <a:xfrm>
              <a:off x="5123984" y="555520"/>
              <a:ext cx="504912" cy="5797819"/>
              <a:chOff x="6259327" y="612674"/>
              <a:chExt cx="504912" cy="5797819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AA72039-41E8-43C2-9D6C-9B0883DED7C4}"/>
                  </a:ext>
                </a:extLst>
              </p:cNvPr>
              <p:cNvSpPr/>
              <p:nvPr/>
            </p:nvSpPr>
            <p:spPr>
              <a:xfrm>
                <a:off x="6259327" y="612674"/>
                <a:ext cx="504912" cy="3000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499466F-87A5-4917-BDFD-C769AEAF7453}"/>
                  </a:ext>
                </a:extLst>
              </p:cNvPr>
              <p:cNvSpPr/>
              <p:nvPr/>
            </p:nvSpPr>
            <p:spPr>
              <a:xfrm>
                <a:off x="6259327" y="1151407"/>
                <a:ext cx="504912" cy="3000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6C5F34-8C9B-41AF-A3CF-99B45FABE76F}"/>
                  </a:ext>
                </a:extLst>
              </p:cNvPr>
              <p:cNvSpPr/>
              <p:nvPr/>
            </p:nvSpPr>
            <p:spPr>
              <a:xfrm>
                <a:off x="6259327" y="1690140"/>
                <a:ext cx="504912" cy="3000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584138F-F20B-48C6-AA1C-DD5696ADABFC}"/>
                  </a:ext>
                </a:extLst>
              </p:cNvPr>
              <p:cNvSpPr/>
              <p:nvPr/>
            </p:nvSpPr>
            <p:spPr>
              <a:xfrm>
                <a:off x="6259327" y="2193175"/>
                <a:ext cx="504912" cy="3000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B5F01E5-09C6-4683-AB1E-70D85205386F}"/>
                  </a:ext>
                </a:extLst>
              </p:cNvPr>
              <p:cNvSpPr/>
              <p:nvPr/>
            </p:nvSpPr>
            <p:spPr>
              <a:xfrm>
                <a:off x="6259327" y="2718965"/>
                <a:ext cx="504912" cy="3000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B75F00D8-E13C-47BE-8B1E-383EDE116A6B}"/>
                  </a:ext>
                </a:extLst>
              </p:cNvPr>
              <p:cNvSpPr/>
              <p:nvPr/>
            </p:nvSpPr>
            <p:spPr>
              <a:xfrm>
                <a:off x="6259327" y="3304428"/>
                <a:ext cx="504912" cy="3000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24E4F320-F435-4C2C-AC41-A141F2E837B6}"/>
                  </a:ext>
                </a:extLst>
              </p:cNvPr>
              <p:cNvSpPr/>
              <p:nvPr/>
            </p:nvSpPr>
            <p:spPr>
              <a:xfrm>
                <a:off x="6259327" y="4417304"/>
                <a:ext cx="504912" cy="3000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2F658D30-1B20-428D-AD50-B18BF930AB0C}"/>
                  </a:ext>
                </a:extLst>
              </p:cNvPr>
              <p:cNvSpPr/>
              <p:nvPr/>
            </p:nvSpPr>
            <p:spPr>
              <a:xfrm>
                <a:off x="6259327" y="3889891"/>
                <a:ext cx="504912" cy="3000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4A152F3-BB8A-4E23-9E08-4D2562D19A68}"/>
                  </a:ext>
                </a:extLst>
              </p:cNvPr>
              <p:cNvSpPr/>
              <p:nvPr/>
            </p:nvSpPr>
            <p:spPr>
              <a:xfrm>
                <a:off x="6259327" y="5001144"/>
                <a:ext cx="504912" cy="3000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6C0F46B1-9DC7-47E3-AE2E-1010D387F965}"/>
                  </a:ext>
                </a:extLst>
              </p:cNvPr>
              <p:cNvSpPr/>
              <p:nvPr/>
            </p:nvSpPr>
            <p:spPr>
              <a:xfrm>
                <a:off x="6259327" y="5556590"/>
                <a:ext cx="504912" cy="3000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8AF19CF3-70B0-44B7-A4C4-B6FCCB00B753}"/>
                  </a:ext>
                </a:extLst>
              </p:cNvPr>
              <p:cNvSpPr/>
              <p:nvPr/>
            </p:nvSpPr>
            <p:spPr>
              <a:xfrm>
                <a:off x="6259327" y="6110487"/>
                <a:ext cx="504912" cy="3000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C311D3B-4E20-4F6F-AB9F-C77D97EE5089}"/>
                </a:ext>
              </a:extLst>
            </p:cNvPr>
            <p:cNvGrpSpPr/>
            <p:nvPr/>
          </p:nvGrpSpPr>
          <p:grpSpPr>
            <a:xfrm flipH="1">
              <a:off x="5581103" y="555520"/>
              <a:ext cx="502610" cy="5797819"/>
              <a:chOff x="5842019" y="612674"/>
              <a:chExt cx="502610" cy="5797819"/>
            </a:xfrm>
          </p:grpSpPr>
          <p:sp>
            <p:nvSpPr>
              <p:cNvPr id="8" name="Arc 7">
                <a:extLst>
                  <a:ext uri="{FF2B5EF4-FFF2-40B4-BE49-F238E27FC236}">
                    <a16:creationId xmlns:a16="http://schemas.microsoft.com/office/drawing/2014/main" id="{1F963D59-2F0A-44DD-9071-3B051CCC9722}"/>
                  </a:ext>
                </a:extLst>
              </p:cNvPr>
              <p:cNvSpPr/>
              <p:nvPr/>
            </p:nvSpPr>
            <p:spPr>
              <a:xfrm>
                <a:off x="5842019" y="612674"/>
                <a:ext cx="502610" cy="300006"/>
              </a:xfrm>
              <a:prstGeom prst="arc">
                <a:avLst>
                  <a:gd name="adj1" fmla="val 5347509"/>
                  <a:gd name="adj2" fmla="val 228850"/>
                </a:avLst>
              </a:prstGeom>
              <a:ln w="76200">
                <a:gradFill>
                  <a:gsLst>
                    <a:gs pos="3000">
                      <a:schemeClr val="tx1"/>
                    </a:gs>
                    <a:gs pos="47000">
                      <a:schemeClr val="bg1"/>
                    </a:gs>
                    <a:gs pos="64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Arc 42">
                <a:extLst>
                  <a:ext uri="{FF2B5EF4-FFF2-40B4-BE49-F238E27FC236}">
                    <a16:creationId xmlns:a16="http://schemas.microsoft.com/office/drawing/2014/main" id="{30D93915-3F74-423D-BE95-2C4874ED9DB3}"/>
                  </a:ext>
                </a:extLst>
              </p:cNvPr>
              <p:cNvSpPr/>
              <p:nvPr/>
            </p:nvSpPr>
            <p:spPr>
              <a:xfrm>
                <a:off x="5842019" y="1151407"/>
                <a:ext cx="502610" cy="300006"/>
              </a:xfrm>
              <a:prstGeom prst="arc">
                <a:avLst>
                  <a:gd name="adj1" fmla="val 5347509"/>
                  <a:gd name="adj2" fmla="val 228850"/>
                </a:avLst>
              </a:prstGeom>
              <a:ln w="76200">
                <a:gradFill>
                  <a:gsLst>
                    <a:gs pos="3000">
                      <a:schemeClr val="tx1"/>
                    </a:gs>
                    <a:gs pos="47000">
                      <a:schemeClr val="bg1"/>
                    </a:gs>
                    <a:gs pos="64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Arc 45">
                <a:extLst>
                  <a:ext uri="{FF2B5EF4-FFF2-40B4-BE49-F238E27FC236}">
                    <a16:creationId xmlns:a16="http://schemas.microsoft.com/office/drawing/2014/main" id="{BA60DF06-5657-458E-BA14-382B87E2E607}"/>
                  </a:ext>
                </a:extLst>
              </p:cNvPr>
              <p:cNvSpPr/>
              <p:nvPr/>
            </p:nvSpPr>
            <p:spPr>
              <a:xfrm>
                <a:off x="5842019" y="1690140"/>
                <a:ext cx="502610" cy="300006"/>
              </a:xfrm>
              <a:prstGeom prst="arc">
                <a:avLst>
                  <a:gd name="adj1" fmla="val 5347509"/>
                  <a:gd name="adj2" fmla="val 228850"/>
                </a:avLst>
              </a:prstGeom>
              <a:ln w="76200">
                <a:gradFill>
                  <a:gsLst>
                    <a:gs pos="3000">
                      <a:schemeClr val="tx1"/>
                    </a:gs>
                    <a:gs pos="47000">
                      <a:schemeClr val="bg1"/>
                    </a:gs>
                    <a:gs pos="64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Arc 48">
                <a:extLst>
                  <a:ext uri="{FF2B5EF4-FFF2-40B4-BE49-F238E27FC236}">
                    <a16:creationId xmlns:a16="http://schemas.microsoft.com/office/drawing/2014/main" id="{8E244199-11CD-4949-ABE1-7BD18A7030D0}"/>
                  </a:ext>
                </a:extLst>
              </p:cNvPr>
              <p:cNvSpPr/>
              <p:nvPr/>
            </p:nvSpPr>
            <p:spPr>
              <a:xfrm>
                <a:off x="5842019" y="2193175"/>
                <a:ext cx="502610" cy="300006"/>
              </a:xfrm>
              <a:prstGeom prst="arc">
                <a:avLst>
                  <a:gd name="adj1" fmla="val 5347509"/>
                  <a:gd name="adj2" fmla="val 228850"/>
                </a:avLst>
              </a:prstGeom>
              <a:ln w="76200">
                <a:gradFill>
                  <a:gsLst>
                    <a:gs pos="3000">
                      <a:schemeClr val="tx1"/>
                    </a:gs>
                    <a:gs pos="47000">
                      <a:schemeClr val="bg1"/>
                    </a:gs>
                    <a:gs pos="64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Arc 51">
                <a:extLst>
                  <a:ext uri="{FF2B5EF4-FFF2-40B4-BE49-F238E27FC236}">
                    <a16:creationId xmlns:a16="http://schemas.microsoft.com/office/drawing/2014/main" id="{43974A4F-077B-4F88-8C34-60A1B54092BE}"/>
                  </a:ext>
                </a:extLst>
              </p:cNvPr>
              <p:cNvSpPr/>
              <p:nvPr/>
            </p:nvSpPr>
            <p:spPr>
              <a:xfrm>
                <a:off x="5842019" y="2718965"/>
                <a:ext cx="502610" cy="300006"/>
              </a:xfrm>
              <a:prstGeom prst="arc">
                <a:avLst>
                  <a:gd name="adj1" fmla="val 5347509"/>
                  <a:gd name="adj2" fmla="val 228850"/>
                </a:avLst>
              </a:prstGeom>
              <a:ln w="76200">
                <a:gradFill>
                  <a:gsLst>
                    <a:gs pos="3000">
                      <a:schemeClr val="tx1"/>
                    </a:gs>
                    <a:gs pos="47000">
                      <a:schemeClr val="bg1"/>
                    </a:gs>
                    <a:gs pos="64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Arc 54">
                <a:extLst>
                  <a:ext uri="{FF2B5EF4-FFF2-40B4-BE49-F238E27FC236}">
                    <a16:creationId xmlns:a16="http://schemas.microsoft.com/office/drawing/2014/main" id="{51A0400A-99C7-47BC-8182-797EF5D222E0}"/>
                  </a:ext>
                </a:extLst>
              </p:cNvPr>
              <p:cNvSpPr/>
              <p:nvPr/>
            </p:nvSpPr>
            <p:spPr>
              <a:xfrm>
                <a:off x="5842019" y="3304428"/>
                <a:ext cx="502610" cy="300006"/>
              </a:xfrm>
              <a:prstGeom prst="arc">
                <a:avLst>
                  <a:gd name="adj1" fmla="val 5347509"/>
                  <a:gd name="adj2" fmla="val 228850"/>
                </a:avLst>
              </a:prstGeom>
              <a:ln w="76200">
                <a:gradFill>
                  <a:gsLst>
                    <a:gs pos="3000">
                      <a:schemeClr val="tx1"/>
                    </a:gs>
                    <a:gs pos="47000">
                      <a:schemeClr val="bg1"/>
                    </a:gs>
                    <a:gs pos="64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Arc 57">
                <a:extLst>
                  <a:ext uri="{FF2B5EF4-FFF2-40B4-BE49-F238E27FC236}">
                    <a16:creationId xmlns:a16="http://schemas.microsoft.com/office/drawing/2014/main" id="{FD3747AF-B701-4593-B671-08CE7E066A05}"/>
                  </a:ext>
                </a:extLst>
              </p:cNvPr>
              <p:cNvSpPr/>
              <p:nvPr/>
            </p:nvSpPr>
            <p:spPr>
              <a:xfrm>
                <a:off x="5842019" y="4417304"/>
                <a:ext cx="502610" cy="300006"/>
              </a:xfrm>
              <a:prstGeom prst="arc">
                <a:avLst>
                  <a:gd name="adj1" fmla="val 5347509"/>
                  <a:gd name="adj2" fmla="val 228850"/>
                </a:avLst>
              </a:prstGeom>
              <a:ln w="76200">
                <a:gradFill>
                  <a:gsLst>
                    <a:gs pos="3000">
                      <a:schemeClr val="tx1"/>
                    </a:gs>
                    <a:gs pos="47000">
                      <a:schemeClr val="bg1"/>
                    </a:gs>
                    <a:gs pos="64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Arc 60">
                <a:extLst>
                  <a:ext uri="{FF2B5EF4-FFF2-40B4-BE49-F238E27FC236}">
                    <a16:creationId xmlns:a16="http://schemas.microsoft.com/office/drawing/2014/main" id="{F64CB243-A162-4DB9-9226-A32746403C35}"/>
                  </a:ext>
                </a:extLst>
              </p:cNvPr>
              <p:cNvSpPr/>
              <p:nvPr/>
            </p:nvSpPr>
            <p:spPr>
              <a:xfrm>
                <a:off x="5842019" y="3889891"/>
                <a:ext cx="502610" cy="300006"/>
              </a:xfrm>
              <a:prstGeom prst="arc">
                <a:avLst>
                  <a:gd name="adj1" fmla="val 5347509"/>
                  <a:gd name="adj2" fmla="val 228850"/>
                </a:avLst>
              </a:prstGeom>
              <a:ln w="76200">
                <a:gradFill>
                  <a:gsLst>
                    <a:gs pos="3000">
                      <a:schemeClr val="tx1"/>
                    </a:gs>
                    <a:gs pos="47000">
                      <a:schemeClr val="bg1"/>
                    </a:gs>
                    <a:gs pos="64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Arc 63">
                <a:extLst>
                  <a:ext uri="{FF2B5EF4-FFF2-40B4-BE49-F238E27FC236}">
                    <a16:creationId xmlns:a16="http://schemas.microsoft.com/office/drawing/2014/main" id="{BBD934B1-D615-4D6B-AA71-6C13E5C4A0C7}"/>
                  </a:ext>
                </a:extLst>
              </p:cNvPr>
              <p:cNvSpPr/>
              <p:nvPr/>
            </p:nvSpPr>
            <p:spPr>
              <a:xfrm>
                <a:off x="5842019" y="5001144"/>
                <a:ext cx="502610" cy="300006"/>
              </a:xfrm>
              <a:prstGeom prst="arc">
                <a:avLst>
                  <a:gd name="adj1" fmla="val 5347509"/>
                  <a:gd name="adj2" fmla="val 228850"/>
                </a:avLst>
              </a:prstGeom>
              <a:ln w="76200">
                <a:gradFill>
                  <a:gsLst>
                    <a:gs pos="3000">
                      <a:schemeClr val="tx1"/>
                    </a:gs>
                    <a:gs pos="47000">
                      <a:schemeClr val="bg1"/>
                    </a:gs>
                    <a:gs pos="64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Arc 66">
                <a:extLst>
                  <a:ext uri="{FF2B5EF4-FFF2-40B4-BE49-F238E27FC236}">
                    <a16:creationId xmlns:a16="http://schemas.microsoft.com/office/drawing/2014/main" id="{FBC76261-5EE7-4B3E-9ADD-536F93C2B812}"/>
                  </a:ext>
                </a:extLst>
              </p:cNvPr>
              <p:cNvSpPr/>
              <p:nvPr/>
            </p:nvSpPr>
            <p:spPr>
              <a:xfrm>
                <a:off x="5842019" y="5556590"/>
                <a:ext cx="502610" cy="300006"/>
              </a:xfrm>
              <a:prstGeom prst="arc">
                <a:avLst>
                  <a:gd name="adj1" fmla="val 5347509"/>
                  <a:gd name="adj2" fmla="val 228850"/>
                </a:avLst>
              </a:prstGeom>
              <a:ln w="76200">
                <a:gradFill>
                  <a:gsLst>
                    <a:gs pos="3000">
                      <a:schemeClr val="tx1"/>
                    </a:gs>
                    <a:gs pos="47000">
                      <a:schemeClr val="bg1"/>
                    </a:gs>
                    <a:gs pos="64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Arc 69">
                <a:extLst>
                  <a:ext uri="{FF2B5EF4-FFF2-40B4-BE49-F238E27FC236}">
                    <a16:creationId xmlns:a16="http://schemas.microsoft.com/office/drawing/2014/main" id="{7F7AAA2D-6088-46B8-9A5D-8E1782C4937C}"/>
                  </a:ext>
                </a:extLst>
              </p:cNvPr>
              <p:cNvSpPr/>
              <p:nvPr/>
            </p:nvSpPr>
            <p:spPr>
              <a:xfrm>
                <a:off x="5842019" y="6110487"/>
                <a:ext cx="502610" cy="300006"/>
              </a:xfrm>
              <a:prstGeom prst="arc">
                <a:avLst>
                  <a:gd name="adj1" fmla="val 5347509"/>
                  <a:gd name="adj2" fmla="val 228850"/>
                </a:avLst>
              </a:prstGeom>
              <a:ln w="76200">
                <a:gradFill>
                  <a:gsLst>
                    <a:gs pos="3000">
                      <a:schemeClr val="tx1"/>
                    </a:gs>
                    <a:gs pos="47000">
                      <a:schemeClr val="bg1"/>
                    </a:gs>
                    <a:gs pos="64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6073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70596F-D8A5-46EB-B092-6A622B364274}" type="slidenum">
              <a:rPr lang="en-US" altLang="en-US"/>
              <a:pPr>
                <a:defRPr/>
              </a:pPr>
              <a:t>15</a:t>
            </a:fld>
            <a:endParaRPr lang="en-US" altLang="en-US"/>
          </a:p>
        </p:txBody>
      </p:sp>
      <p:pic>
        <p:nvPicPr>
          <p:cNvPr id="15363" name="Picture 2" descr="Cập nhật 75+ về hình nền đẹp cho power point hay nhất - cdgdbentre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19050"/>
            <a:ext cx="12199938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6"/>
          <p:cNvSpPr txBox="1">
            <a:spLocks noChangeArrowheads="1"/>
          </p:cNvSpPr>
          <p:nvPr/>
        </p:nvSpPr>
        <p:spPr bwMode="auto">
          <a:xfrm>
            <a:off x="1752600" y="14890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8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thoại-Trích dẫn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72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Hì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34925"/>
            <a:ext cx="12166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EBCE8C-B4AC-45F1-9819-1BEC12AF989E}" type="slidenum">
              <a:rPr lang="en-US" altLang="en-US"/>
              <a:pPr>
                <a:defRPr/>
              </a:pPr>
              <a:t>16</a:t>
            </a:fld>
            <a:endParaRPr lang="en-US" altLang="en-US"/>
          </a:p>
        </p:txBody>
      </p:sp>
      <p:sp>
        <p:nvSpPr>
          <p:cNvPr id="16388" name="TextBox 2"/>
          <p:cNvSpPr txBox="1">
            <a:spLocks noChangeArrowheads="1"/>
          </p:cNvSpPr>
          <p:nvPr/>
        </p:nvSpPr>
        <p:spPr bwMode="auto">
          <a:xfrm>
            <a:off x="2743200" y="533400"/>
            <a:ext cx="48434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vừa kể câu chuyện gì?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câu chuyện có nhân vật nào?</a:t>
            </a:r>
          </a:p>
        </p:txBody>
      </p:sp>
      <p:pic>
        <p:nvPicPr>
          <p:cNvPr id="6" name="Picture 4" descr="Ba_d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263" y="3152775"/>
            <a:ext cx="3006725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ong_ngoi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228850"/>
            <a:ext cx="460057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b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581400"/>
            <a:ext cx="2357438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chuot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2133600"/>
            <a:ext cx="12954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Meo_chi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3" y="2058988"/>
            <a:ext cx="22415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36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8E40F2-C749-422B-94BF-E96D58914CC0}" type="slidenum">
              <a:rPr lang="en-US" altLang="en-US"/>
              <a:pPr>
                <a:defRPr/>
              </a:pPr>
              <a:t>17</a:t>
            </a:fld>
            <a:endParaRPr lang="en-US" altLang="en-US"/>
          </a:p>
        </p:txBody>
      </p:sp>
      <p:pic>
        <p:nvPicPr>
          <p:cNvPr id="17411" name="Picture 2" descr="Top 75+ hình nền powerpoint học tập chất lượng full hd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2"/>
          <p:cNvSpPr txBox="1">
            <a:spLocks noChangeArrowheads="1"/>
          </p:cNvSpPr>
          <p:nvPr/>
        </p:nvSpPr>
        <p:spPr bwMode="auto">
          <a:xfrm>
            <a:off x="1724025" y="2408238"/>
            <a:ext cx="82581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già đã mang cây gì về trồng?</a:t>
            </a:r>
          </a:p>
        </p:txBody>
      </p:sp>
    </p:spTree>
    <p:extLst>
      <p:ext uri="{BB962C8B-B14F-4D97-AF65-F5344CB8AC3E}">
        <p14:creationId xmlns:p14="http://schemas.microsoft.com/office/powerpoint/2010/main" val="197550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210" y="0"/>
            <a:ext cx="12281209" cy="6858000"/>
          </a:xfrm>
          <a:prstGeom prst="rect">
            <a:avLst/>
          </a:prstGeom>
        </p:spPr>
      </p:pic>
      <p:pic>
        <p:nvPicPr>
          <p:cNvPr id="4" name="Picture 8" descr="ong">
            <a:extLst>
              <a:ext uri="{FF2B5EF4-FFF2-40B4-BE49-F238E27FC236}">
                <a16:creationId xmlns:a16="http://schemas.microsoft.com/office/drawing/2014/main" id="{D1582495-D56B-48C7-BA33-AFF6EE5C30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229" y="1477555"/>
            <a:ext cx="6636655" cy="507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5" descr="nature%20(66)">
            <a:extLst>
              <a:ext uri="{FF2B5EF4-FFF2-40B4-BE49-F238E27FC236}">
                <a16:creationId xmlns:a16="http://schemas.microsoft.com/office/drawing/2014/main" id="{FF4E7A78-BAB7-43DF-A117-88650D598A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072">
            <a:off x="4965618" y="-116784"/>
            <a:ext cx="539797" cy="54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nature%20(66)">
            <a:extLst>
              <a:ext uri="{FF2B5EF4-FFF2-40B4-BE49-F238E27FC236}">
                <a16:creationId xmlns:a16="http://schemas.microsoft.com/office/drawing/2014/main" id="{436754CA-D603-4836-950E-8D648B644B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9192">
            <a:off x="7489660" y="406760"/>
            <a:ext cx="539797" cy="54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Cai_do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125" y="2322674"/>
            <a:ext cx="4670660" cy="4520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636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A49065-5C7D-4DB6-9CA6-8E2D839D1FDE}" type="slidenum">
              <a:rPr lang="en-US" altLang="en-US"/>
              <a:pPr>
                <a:defRPr/>
              </a:pPr>
              <a:t>19</a:t>
            </a:fld>
            <a:endParaRPr lang="en-US" altLang="en-US"/>
          </a:p>
        </p:txBody>
      </p:sp>
      <p:pic>
        <p:nvPicPr>
          <p:cNvPr id="20483" name="Picture 2" descr="Top 75+ hình nền powerpoint học tập chất lượng full hd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95500" y="1982788"/>
            <a:ext cx="8001000" cy="1446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4400" b="1" dirty="0">
                <a:solidFill>
                  <a:srgbClr val="FF0000"/>
                </a:solidFill>
                <a:latin typeface="+mj-lt"/>
              </a:rPr>
              <a:t>Nhờ sự chăm sóc của ông già cây cải như thế nào?</a:t>
            </a:r>
            <a:endParaRPr lang="en-US" sz="44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17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a sẻ 53+ về hình nền powerpoint tiểu học mới nhất - cdgdbentre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28077" y="2085278"/>
            <a:ext cx="4083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44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210" y="0"/>
            <a:ext cx="12281209" cy="6858000"/>
          </a:xfrm>
          <a:prstGeom prst="rect">
            <a:avLst/>
          </a:prstGeom>
        </p:spPr>
      </p:pic>
      <p:pic>
        <p:nvPicPr>
          <p:cNvPr id="5" name="Picture 15" descr="nature%20(66)">
            <a:extLst>
              <a:ext uri="{FF2B5EF4-FFF2-40B4-BE49-F238E27FC236}">
                <a16:creationId xmlns:a16="http://schemas.microsoft.com/office/drawing/2014/main" id="{FF4E7A78-BAB7-43DF-A117-88650D598A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072">
            <a:off x="4965618" y="-116784"/>
            <a:ext cx="539797" cy="54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nature%20(66)">
            <a:extLst>
              <a:ext uri="{FF2B5EF4-FFF2-40B4-BE49-F238E27FC236}">
                <a16:creationId xmlns:a16="http://schemas.microsoft.com/office/drawing/2014/main" id="{436754CA-D603-4836-950E-8D648B644B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9192">
            <a:off x="7489660" y="406760"/>
            <a:ext cx="539797" cy="54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Cai_do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125" y="2322674"/>
            <a:ext cx="4670660" cy="4520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643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AED3B0-A18F-4BBE-9E19-05CA2BBFF151}" type="slidenum">
              <a:rPr lang="en-US" altLang="en-US"/>
              <a:pPr>
                <a:defRPr/>
              </a:pPr>
              <a:t>21</a:t>
            </a:fld>
            <a:endParaRPr lang="en-US" altLang="en-US"/>
          </a:p>
        </p:txBody>
      </p:sp>
      <p:pic>
        <p:nvPicPr>
          <p:cNvPr id="21507" name="Picture 2" descr="Top 75+ hình nền powerpoint học tập chất lượng full hd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95500" y="1982788"/>
            <a:ext cx="8001000" cy="1446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0148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32A7F3-05FB-4F28-AB2B-FBCB9ECCA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61956"/>
          </a:xfrm>
          <a:prstGeom prst="rect">
            <a:avLst/>
          </a:prstGeom>
        </p:spPr>
      </p:pic>
      <p:pic>
        <p:nvPicPr>
          <p:cNvPr id="3" name="Picture 8" descr="ong_-goi">
            <a:extLst>
              <a:ext uri="{FF2B5EF4-FFF2-40B4-BE49-F238E27FC236}">
                <a16:creationId xmlns:a16="http://schemas.microsoft.com/office/drawing/2014/main" id="{384173DA-CFF3-440E-9FFF-5F7F3786A8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448" y="949144"/>
            <a:ext cx="4954497" cy="5066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buombay">
            <a:extLst>
              <a:ext uri="{FF2B5EF4-FFF2-40B4-BE49-F238E27FC236}">
                <a16:creationId xmlns:a16="http://schemas.microsoft.com/office/drawing/2014/main" id="{51A4F858-8F9D-4357-AF88-1767BB6206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544" y="-405301"/>
            <a:ext cx="3869920" cy="3217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5" descr="nature%20(66)">
            <a:extLst>
              <a:ext uri="{FF2B5EF4-FFF2-40B4-BE49-F238E27FC236}">
                <a16:creationId xmlns:a16="http://schemas.microsoft.com/office/drawing/2014/main" id="{131D2844-462B-4207-ACAF-699FEFA1E6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072">
            <a:off x="4895950" y="-21185"/>
            <a:ext cx="547087" cy="547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nature%20(66)">
            <a:extLst>
              <a:ext uri="{FF2B5EF4-FFF2-40B4-BE49-F238E27FC236}">
                <a16:creationId xmlns:a16="http://schemas.microsoft.com/office/drawing/2014/main" id="{96B00681-739B-4F2C-9453-82D8B2A9DA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8143">
            <a:off x="2366913" y="600992"/>
            <a:ext cx="547087" cy="547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nature%20(66)">
            <a:extLst>
              <a:ext uri="{FF2B5EF4-FFF2-40B4-BE49-F238E27FC236}">
                <a16:creationId xmlns:a16="http://schemas.microsoft.com/office/drawing/2014/main" id="{237D078A-7A44-41A4-881C-BCC4B2AAD2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4886">
            <a:off x="7401572" y="520987"/>
            <a:ext cx="547087" cy="547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57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E659C1-FB07-44F9-A766-B7B233B24843}" type="slidenum">
              <a:rPr lang="en-US" altLang="en-US"/>
              <a:pPr>
                <a:defRPr/>
              </a:pPr>
              <a:t>23</a:t>
            </a:fld>
            <a:endParaRPr lang="en-US" altLang="en-US"/>
          </a:p>
        </p:txBody>
      </p:sp>
      <p:pic>
        <p:nvPicPr>
          <p:cNvPr id="22531" name="Picture 2" descr="Top 75+ hình nền powerpoint học tập chất lượng full hd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6356" y="2328476"/>
            <a:ext cx="103074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nhổ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8642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32A7F3-05FB-4F28-AB2B-FBCB9ECCA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61956"/>
          </a:xfrm>
          <a:prstGeom prst="rect">
            <a:avLst/>
          </a:prstGeom>
        </p:spPr>
      </p:pic>
      <p:pic>
        <p:nvPicPr>
          <p:cNvPr id="3" name="Picture 8" descr="ong_-goi">
            <a:extLst>
              <a:ext uri="{FF2B5EF4-FFF2-40B4-BE49-F238E27FC236}">
                <a16:creationId xmlns:a16="http://schemas.microsoft.com/office/drawing/2014/main" id="{384173DA-CFF3-440E-9FFF-5F7F3786A8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448" y="949144"/>
            <a:ext cx="4954497" cy="5066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buombay">
            <a:extLst>
              <a:ext uri="{FF2B5EF4-FFF2-40B4-BE49-F238E27FC236}">
                <a16:creationId xmlns:a16="http://schemas.microsoft.com/office/drawing/2014/main" id="{51A4F858-8F9D-4357-AF88-1767BB6206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544" y="-405301"/>
            <a:ext cx="3869920" cy="3217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5" descr="nature%20(66)">
            <a:extLst>
              <a:ext uri="{FF2B5EF4-FFF2-40B4-BE49-F238E27FC236}">
                <a16:creationId xmlns:a16="http://schemas.microsoft.com/office/drawing/2014/main" id="{131D2844-462B-4207-ACAF-699FEFA1E6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072">
            <a:off x="4895950" y="-21185"/>
            <a:ext cx="547087" cy="547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nature%20(66)">
            <a:extLst>
              <a:ext uri="{FF2B5EF4-FFF2-40B4-BE49-F238E27FC236}">
                <a16:creationId xmlns:a16="http://schemas.microsoft.com/office/drawing/2014/main" id="{96B00681-739B-4F2C-9453-82D8B2A9DA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8143">
            <a:off x="2366913" y="600992"/>
            <a:ext cx="547087" cy="547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nature%20(66)">
            <a:extLst>
              <a:ext uri="{FF2B5EF4-FFF2-40B4-BE49-F238E27FC236}">
                <a16:creationId xmlns:a16="http://schemas.microsoft.com/office/drawing/2014/main" id="{237D078A-7A44-41A4-881C-BCC4B2AAD2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4886">
            <a:off x="7401572" y="520987"/>
            <a:ext cx="547087" cy="547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Ba_raNho">
            <a:extLst>
              <a:ext uri="{FF2B5EF4-FFF2-40B4-BE49-F238E27FC236}">
                <a16:creationId xmlns:a16="http://schemas.microsoft.com/office/drawing/2014/main" id="{53FBB74D-C7EB-4CBD-997B-016E074A35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8143" y="1864384"/>
            <a:ext cx="29527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019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-0.49479 0.06667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4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127524-41F5-48A2-9A1C-B5DB08294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ong_ba_Nho">
            <a:extLst>
              <a:ext uri="{FF2B5EF4-FFF2-40B4-BE49-F238E27FC236}">
                <a16:creationId xmlns:a16="http://schemas.microsoft.com/office/drawing/2014/main" id="{AC7F29F6-8F04-4C87-BF6F-B4AF1DDFF2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737" y="849377"/>
            <a:ext cx="6033721" cy="508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hau_Lai">
            <a:extLst>
              <a:ext uri="{FF2B5EF4-FFF2-40B4-BE49-F238E27FC236}">
                <a16:creationId xmlns:a16="http://schemas.microsoft.com/office/drawing/2014/main" id="{18F3CCD8-4AA4-4599-9DCE-BF2A169BB1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5583" y="2459102"/>
            <a:ext cx="3942488" cy="45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5" descr="nature%20(66)">
            <a:extLst>
              <a:ext uri="{FF2B5EF4-FFF2-40B4-BE49-F238E27FC236}">
                <a16:creationId xmlns:a16="http://schemas.microsoft.com/office/drawing/2014/main" id="{C1D30755-8A66-4BEF-BD96-CE56553D74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072">
            <a:off x="6369096" y="-66606"/>
            <a:ext cx="542807" cy="5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nature%20(66)">
            <a:extLst>
              <a:ext uri="{FF2B5EF4-FFF2-40B4-BE49-F238E27FC236}">
                <a16:creationId xmlns:a16="http://schemas.microsoft.com/office/drawing/2014/main" id="{21AC36F6-AF62-4A9C-86F7-37C0C651A0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8143">
            <a:off x="9788288" y="685548"/>
            <a:ext cx="542807" cy="5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nature%20(66)">
            <a:extLst>
              <a:ext uri="{FF2B5EF4-FFF2-40B4-BE49-F238E27FC236}">
                <a16:creationId xmlns:a16="http://schemas.microsoft.com/office/drawing/2014/main" id="{E6886FD7-FCAF-44F6-80C9-21D5EA4529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9192">
            <a:off x="8892309" y="471560"/>
            <a:ext cx="542807" cy="5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62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-0.43802 0.05487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01" y="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C9631A-8B03-4E04-A9EB-82F5A1BDE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5" descr="ong-ba-chau-1">
            <a:extLst>
              <a:ext uri="{FF2B5EF4-FFF2-40B4-BE49-F238E27FC236}">
                <a16:creationId xmlns:a16="http://schemas.microsoft.com/office/drawing/2014/main" id="{41641AC6-6AE3-40F3-8937-3B3B2D7F8F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4964">
            <a:off x="618399" y="982043"/>
            <a:ext cx="7558292" cy="562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ho_chay">
            <a:extLst>
              <a:ext uri="{FF2B5EF4-FFF2-40B4-BE49-F238E27FC236}">
                <a16:creationId xmlns:a16="http://schemas.microsoft.com/office/drawing/2014/main" id="{DDE758F4-90EE-470C-B1E8-CA079C917E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3520" y="4049533"/>
            <a:ext cx="2026169" cy="1670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5" descr="nature%20(66)">
            <a:extLst>
              <a:ext uri="{FF2B5EF4-FFF2-40B4-BE49-F238E27FC236}">
                <a16:creationId xmlns:a16="http://schemas.microsoft.com/office/drawing/2014/main" id="{E4391640-EDA3-41B5-902F-B3363958E9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072">
            <a:off x="2559759" y="377828"/>
            <a:ext cx="540692" cy="54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nature%20(66)">
            <a:extLst>
              <a:ext uri="{FF2B5EF4-FFF2-40B4-BE49-F238E27FC236}">
                <a16:creationId xmlns:a16="http://schemas.microsoft.com/office/drawing/2014/main" id="{0CF19F29-FD95-4CEF-A8FF-AE7E3D5559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7297">
            <a:off x="1123780" y="659802"/>
            <a:ext cx="540693" cy="54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519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81771 0.15949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85" y="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B0DF49-9BDD-4812-B88F-DF29B5381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Picture 3" descr="Nho_co_cho">
            <a:extLst>
              <a:ext uri="{FF2B5EF4-FFF2-40B4-BE49-F238E27FC236}">
                <a16:creationId xmlns:a16="http://schemas.microsoft.com/office/drawing/2014/main" id="{99DE16F2-A40A-437E-A2E2-88C4CF5D19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6142">
            <a:off x="1219200" y="2514600"/>
            <a:ext cx="7391400" cy="39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meo_den">
            <a:extLst>
              <a:ext uri="{FF2B5EF4-FFF2-40B4-BE49-F238E27FC236}">
                <a16:creationId xmlns:a16="http://schemas.microsoft.com/office/drawing/2014/main" id="{0E7EEACF-D6BF-405D-9A7A-6F6FEE8E91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3922" y="4106683"/>
            <a:ext cx="23907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buombay">
            <a:extLst>
              <a:ext uri="{FF2B5EF4-FFF2-40B4-BE49-F238E27FC236}">
                <a16:creationId xmlns:a16="http://schemas.microsoft.com/office/drawing/2014/main" id="{64A598CC-09C3-42C3-9165-88DBFE83E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0"/>
            <a:ext cx="3200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0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63907 0.06598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53" y="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4" descr="co-meo-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00" y="2072808"/>
            <a:ext cx="8112678" cy="387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huo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0125" flipH="1">
            <a:off x="12674180" y="4608741"/>
            <a:ext cx="1750911" cy="2066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buomba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435" y="-176435"/>
            <a:ext cx="3828455" cy="3204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nature%20(66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072">
            <a:off x="5827454" y="351305"/>
            <a:ext cx="541226" cy="544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38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C -0.02409 0.00648 -0.04779 0.01296 -0.06719 0.01782 C -0.08646 0.02245 -0.09636 0.03125 -0.11615 0.028 C -0.13594 0.02453 -0.16341 0.00115 -0.18581 -0.00255 C -0.2082 -0.00649 -0.22279 0.00277 -0.25026 0.00509 C -0.27787 0.00717 -0.32722 0.01273 -0.35091 0.01018 C -0.37461 0.00763 -0.3694 -0.01528 -0.39219 -0.01019 C -0.41498 -0.0051 -0.45586 0.04143 -0.48763 0.04074 C -0.5194 0.03981 -0.55339 -0.01065 -0.58307 -0.01528 C -0.61276 -0.02014 -0.62735 0.00509 -0.66563 0.01273 C -0.70391 0.02037 -0.78177 0.03888 -0.81263 0.03055 C -0.84362 0.02199 -0.84453 -0.02477 -0.8513 -0.0382 " pathEditMode="relative" rAng="0" ptsTypes="AAAAAAAAAAAA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6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B0DF49-9BDD-4812-B88F-DF29B5381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Picture 3" descr="co-chuot-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3945">
            <a:off x="1524000" y="2743200"/>
            <a:ext cx="693420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buomba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0"/>
            <a:ext cx="3200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5" descr="nature%20(6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072">
            <a:off x="6019800" y="5334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59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a sẻ 53+ về hình nền powerpoint tiểu học mới nhất - cdgdbentre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28077" y="2085278"/>
            <a:ext cx="4083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93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2D26A9-C967-4B69-8FFF-C9EB61781530}" type="slidenum">
              <a:rPr lang="en-US" altLang="en-US"/>
              <a:pPr>
                <a:defRPr/>
              </a:pPr>
              <a:t>30</a:t>
            </a:fld>
            <a:endParaRPr lang="en-US" altLang="en-US"/>
          </a:p>
        </p:txBody>
      </p:sp>
      <p:pic>
        <p:nvPicPr>
          <p:cNvPr id="23555" name="Picture 2" descr="Top 75+ hình nền powerpoint học tập chất lượng full hd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95500" y="1982788"/>
            <a:ext cx="8001000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4400" b="1" dirty="0">
                <a:solidFill>
                  <a:srgbClr val="FF0000"/>
                </a:solidFill>
                <a:latin typeface="+mj-lt"/>
              </a:rPr>
              <a:t>Nhờ sự đoàn kết giúp đỡ của cả gia đình ông già có nhổ được cây cải lên không?</a:t>
            </a:r>
            <a:endParaRPr lang="en-US" sz="44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1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288"/>
            <a:ext cx="12192000" cy="6571711"/>
          </a:xfrm>
          <a:prstGeom prst="rect">
            <a:avLst/>
          </a:prstGeom>
        </p:spPr>
      </p:pic>
      <p:pic>
        <p:nvPicPr>
          <p:cNvPr id="3" name="Picture 4" descr="ca-nha-nhay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708" y="726688"/>
            <a:ext cx="10349261" cy="719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227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8EF679-EAF8-4EE3-BA09-9E3A10D6CCA5}" type="slidenum">
              <a:rPr lang="en-US" altLang="en-US"/>
              <a:pPr>
                <a:defRPr/>
              </a:pPr>
              <a:t>32</a:t>
            </a:fld>
            <a:endParaRPr lang="en-US" altLang="en-US"/>
          </a:p>
        </p:txBody>
      </p:sp>
      <p:pic>
        <p:nvPicPr>
          <p:cNvPr id="24579" name="Picture 2" descr="Top 75+ hình nền powerpoint học tập chất lượng full hd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72475" y="977573"/>
            <a:ext cx="8001000" cy="44012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4000" dirty="0"/>
              <a:t> 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Giáo dục: Ông già đã nhổ được củ cải nhờ có sự đoàn kết,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đỡ của mọi người trong gia đình. 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Vì vậy các con phải biết yêu thương, giúp đỡ những người thân và bạn bè khi gặp khó khăn, phải biết vâng lời ông bà bố mẹ</a:t>
            </a:r>
            <a:endParaRPr lang="en-US" sz="4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78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a sẻ 53+ về hình nền powerpoint tiểu học mới nhất - cdgdbentre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28077" y="2085278"/>
            <a:ext cx="4083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11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hia sẻ 84+ về hình nền slide độc mới nhất - cdgdbentre.edu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hổ Củ Cải - Truyên cô tich Nước Ngoài - Kê Be Ngh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 descr="Chia sẻ 53+ về hình nền powerpoint tiểu học mới nhất - cdgdbentre.edu.v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59910" y="2935069"/>
            <a:ext cx="4788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98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8A88A73A-A8B8-4589-983A-4D6ABC86136E}"/>
              </a:ext>
            </a:extLst>
          </p:cNvPr>
          <p:cNvGrpSpPr/>
          <p:nvPr/>
        </p:nvGrpSpPr>
        <p:grpSpPr>
          <a:xfrm>
            <a:off x="5842019" y="148013"/>
            <a:ext cx="5695557" cy="6612835"/>
            <a:chOff x="5842019" y="148013"/>
            <a:chExt cx="5695557" cy="6612835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0094B57-3746-46D7-92F3-BAB5DDE14E86}"/>
                </a:ext>
              </a:extLst>
            </p:cNvPr>
            <p:cNvSpPr/>
            <p:nvPr/>
          </p:nvSpPr>
          <p:spPr>
            <a:xfrm>
              <a:off x="6093324" y="148013"/>
              <a:ext cx="5444252" cy="6612835"/>
            </a:xfrm>
            <a:custGeom>
              <a:avLst/>
              <a:gdLst>
                <a:gd name="connsiteX0" fmla="*/ 0 w 4651513"/>
                <a:gd name="connsiteY0" fmla="*/ 0 h 6612835"/>
                <a:gd name="connsiteX1" fmla="*/ 4362144 w 4651513"/>
                <a:gd name="connsiteY1" fmla="*/ 0 h 6612835"/>
                <a:gd name="connsiteX2" fmla="*/ 4651513 w 4651513"/>
                <a:gd name="connsiteY2" fmla="*/ 289369 h 6612835"/>
                <a:gd name="connsiteX3" fmla="*/ 4651513 w 4651513"/>
                <a:gd name="connsiteY3" fmla="*/ 6323466 h 6612835"/>
                <a:gd name="connsiteX4" fmla="*/ 4362144 w 4651513"/>
                <a:gd name="connsiteY4" fmla="*/ 6612835 h 6612835"/>
                <a:gd name="connsiteX5" fmla="*/ 0 w 4651513"/>
                <a:gd name="connsiteY5" fmla="*/ 6612835 h 6612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51513" h="6612835">
                  <a:moveTo>
                    <a:pt x="0" y="0"/>
                  </a:moveTo>
                  <a:lnTo>
                    <a:pt x="4362144" y="0"/>
                  </a:lnTo>
                  <a:cubicBezTo>
                    <a:pt x="4521958" y="0"/>
                    <a:pt x="4651513" y="129555"/>
                    <a:pt x="4651513" y="289369"/>
                  </a:cubicBezTo>
                  <a:lnTo>
                    <a:pt x="4651513" y="6323466"/>
                  </a:lnTo>
                  <a:cubicBezTo>
                    <a:pt x="4651513" y="6483280"/>
                    <a:pt x="4521958" y="6612835"/>
                    <a:pt x="4362144" y="6612835"/>
                  </a:cubicBezTo>
                  <a:lnTo>
                    <a:pt x="0" y="6612835"/>
                  </a:lnTo>
                  <a:close/>
                </a:path>
              </a:pathLst>
            </a:custGeom>
            <a:blipFill>
              <a:blip r:embed="rId2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3810D48-38B5-4F72-B4B2-DDF639D08328}"/>
                </a:ext>
              </a:extLst>
            </p:cNvPr>
            <p:cNvGrpSpPr/>
            <p:nvPr/>
          </p:nvGrpSpPr>
          <p:grpSpPr>
            <a:xfrm>
              <a:off x="5842019" y="612674"/>
              <a:ext cx="922220" cy="300006"/>
              <a:chOff x="5840798" y="619635"/>
              <a:chExt cx="936520" cy="388894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AA72039-41E8-43C2-9D6C-9B0883DED7C4}"/>
                  </a:ext>
                </a:extLst>
              </p:cNvPr>
              <p:cNvSpPr/>
              <p:nvPr/>
            </p:nvSpPr>
            <p:spPr>
              <a:xfrm>
                <a:off x="6264577" y="619635"/>
                <a:ext cx="512741" cy="3888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Arc 7">
                <a:extLst>
                  <a:ext uri="{FF2B5EF4-FFF2-40B4-BE49-F238E27FC236}">
                    <a16:creationId xmlns:a16="http://schemas.microsoft.com/office/drawing/2014/main" id="{1F963D59-2F0A-44DD-9071-3B051CCC9722}"/>
                  </a:ext>
                </a:extLst>
              </p:cNvPr>
              <p:cNvSpPr/>
              <p:nvPr/>
            </p:nvSpPr>
            <p:spPr>
              <a:xfrm>
                <a:off x="5840798" y="619635"/>
                <a:ext cx="510404" cy="388894"/>
              </a:xfrm>
              <a:prstGeom prst="arc">
                <a:avLst>
                  <a:gd name="adj1" fmla="val 5347509"/>
                  <a:gd name="adj2" fmla="val 228850"/>
                </a:avLst>
              </a:prstGeom>
              <a:ln w="76200">
                <a:gradFill>
                  <a:gsLst>
                    <a:gs pos="3000">
                      <a:schemeClr val="tx1"/>
                    </a:gs>
                    <a:gs pos="47000">
                      <a:schemeClr val="bg1"/>
                    </a:gs>
                    <a:gs pos="64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9443615-2CF8-4389-A241-6CAB26DA61BF}"/>
                </a:ext>
              </a:extLst>
            </p:cNvPr>
            <p:cNvGrpSpPr/>
            <p:nvPr/>
          </p:nvGrpSpPr>
          <p:grpSpPr>
            <a:xfrm>
              <a:off x="5842019" y="1151407"/>
              <a:ext cx="922220" cy="300006"/>
              <a:chOff x="5840798" y="619635"/>
              <a:chExt cx="936520" cy="388894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499466F-87A5-4917-BDFD-C769AEAF7453}"/>
                  </a:ext>
                </a:extLst>
              </p:cNvPr>
              <p:cNvSpPr/>
              <p:nvPr/>
            </p:nvSpPr>
            <p:spPr>
              <a:xfrm>
                <a:off x="6264577" y="619635"/>
                <a:ext cx="512741" cy="3888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Arc 42">
                <a:extLst>
                  <a:ext uri="{FF2B5EF4-FFF2-40B4-BE49-F238E27FC236}">
                    <a16:creationId xmlns:a16="http://schemas.microsoft.com/office/drawing/2014/main" id="{30D93915-3F74-423D-BE95-2C4874ED9DB3}"/>
                  </a:ext>
                </a:extLst>
              </p:cNvPr>
              <p:cNvSpPr/>
              <p:nvPr/>
            </p:nvSpPr>
            <p:spPr>
              <a:xfrm>
                <a:off x="5840798" y="619635"/>
                <a:ext cx="510404" cy="388894"/>
              </a:xfrm>
              <a:prstGeom prst="arc">
                <a:avLst>
                  <a:gd name="adj1" fmla="val 5347509"/>
                  <a:gd name="adj2" fmla="val 228850"/>
                </a:avLst>
              </a:prstGeom>
              <a:ln w="76200">
                <a:gradFill>
                  <a:gsLst>
                    <a:gs pos="3000">
                      <a:schemeClr val="tx1"/>
                    </a:gs>
                    <a:gs pos="47000">
                      <a:schemeClr val="bg1"/>
                    </a:gs>
                    <a:gs pos="64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00FC87E-5B7F-4551-A053-4560F294D5B4}"/>
                </a:ext>
              </a:extLst>
            </p:cNvPr>
            <p:cNvGrpSpPr/>
            <p:nvPr/>
          </p:nvGrpSpPr>
          <p:grpSpPr>
            <a:xfrm>
              <a:off x="5842019" y="1690140"/>
              <a:ext cx="922220" cy="300006"/>
              <a:chOff x="5840798" y="619635"/>
              <a:chExt cx="936520" cy="388894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96C5F34-8C9B-41AF-A3CF-99B45FABE76F}"/>
                  </a:ext>
                </a:extLst>
              </p:cNvPr>
              <p:cNvSpPr/>
              <p:nvPr/>
            </p:nvSpPr>
            <p:spPr>
              <a:xfrm>
                <a:off x="6264577" y="619635"/>
                <a:ext cx="512741" cy="3888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Arc 45">
                <a:extLst>
                  <a:ext uri="{FF2B5EF4-FFF2-40B4-BE49-F238E27FC236}">
                    <a16:creationId xmlns:a16="http://schemas.microsoft.com/office/drawing/2014/main" id="{BA60DF06-5657-458E-BA14-382B87E2E607}"/>
                  </a:ext>
                </a:extLst>
              </p:cNvPr>
              <p:cNvSpPr/>
              <p:nvPr/>
            </p:nvSpPr>
            <p:spPr>
              <a:xfrm>
                <a:off x="5840798" y="619635"/>
                <a:ext cx="510404" cy="388894"/>
              </a:xfrm>
              <a:prstGeom prst="arc">
                <a:avLst>
                  <a:gd name="adj1" fmla="val 5347509"/>
                  <a:gd name="adj2" fmla="val 228850"/>
                </a:avLst>
              </a:prstGeom>
              <a:ln w="76200">
                <a:gradFill>
                  <a:gsLst>
                    <a:gs pos="3000">
                      <a:schemeClr val="tx1"/>
                    </a:gs>
                    <a:gs pos="47000">
                      <a:schemeClr val="bg1"/>
                    </a:gs>
                    <a:gs pos="64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E898CDC-D64F-48BA-B134-2CD9B5ECD0B1}"/>
                </a:ext>
              </a:extLst>
            </p:cNvPr>
            <p:cNvGrpSpPr/>
            <p:nvPr/>
          </p:nvGrpSpPr>
          <p:grpSpPr>
            <a:xfrm>
              <a:off x="5842019" y="2193175"/>
              <a:ext cx="922220" cy="300006"/>
              <a:chOff x="5840798" y="619635"/>
              <a:chExt cx="936520" cy="388894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584138F-F20B-48C6-AA1C-DD5696ADABFC}"/>
                  </a:ext>
                </a:extLst>
              </p:cNvPr>
              <p:cNvSpPr/>
              <p:nvPr/>
            </p:nvSpPr>
            <p:spPr>
              <a:xfrm>
                <a:off x="6264577" y="619635"/>
                <a:ext cx="512741" cy="3888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Arc 48">
                <a:extLst>
                  <a:ext uri="{FF2B5EF4-FFF2-40B4-BE49-F238E27FC236}">
                    <a16:creationId xmlns:a16="http://schemas.microsoft.com/office/drawing/2014/main" id="{8E244199-11CD-4949-ABE1-7BD18A7030D0}"/>
                  </a:ext>
                </a:extLst>
              </p:cNvPr>
              <p:cNvSpPr/>
              <p:nvPr/>
            </p:nvSpPr>
            <p:spPr>
              <a:xfrm>
                <a:off x="5840798" y="619635"/>
                <a:ext cx="510404" cy="388894"/>
              </a:xfrm>
              <a:prstGeom prst="arc">
                <a:avLst>
                  <a:gd name="adj1" fmla="val 5347509"/>
                  <a:gd name="adj2" fmla="val 228850"/>
                </a:avLst>
              </a:prstGeom>
              <a:ln w="76200">
                <a:gradFill>
                  <a:gsLst>
                    <a:gs pos="3000">
                      <a:schemeClr val="tx1"/>
                    </a:gs>
                    <a:gs pos="47000">
                      <a:schemeClr val="bg1"/>
                    </a:gs>
                    <a:gs pos="64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C40DBCA-0A91-4C19-AC42-E97D77F852F1}"/>
                </a:ext>
              </a:extLst>
            </p:cNvPr>
            <p:cNvGrpSpPr/>
            <p:nvPr/>
          </p:nvGrpSpPr>
          <p:grpSpPr>
            <a:xfrm>
              <a:off x="5842019" y="2718965"/>
              <a:ext cx="922220" cy="300006"/>
              <a:chOff x="5840798" y="619635"/>
              <a:chExt cx="936520" cy="388894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B5F01E5-09C6-4683-AB1E-70D85205386F}"/>
                  </a:ext>
                </a:extLst>
              </p:cNvPr>
              <p:cNvSpPr/>
              <p:nvPr/>
            </p:nvSpPr>
            <p:spPr>
              <a:xfrm>
                <a:off x="6264577" y="619635"/>
                <a:ext cx="512741" cy="3888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Arc 51">
                <a:extLst>
                  <a:ext uri="{FF2B5EF4-FFF2-40B4-BE49-F238E27FC236}">
                    <a16:creationId xmlns:a16="http://schemas.microsoft.com/office/drawing/2014/main" id="{43974A4F-077B-4F88-8C34-60A1B54092BE}"/>
                  </a:ext>
                </a:extLst>
              </p:cNvPr>
              <p:cNvSpPr/>
              <p:nvPr/>
            </p:nvSpPr>
            <p:spPr>
              <a:xfrm>
                <a:off x="5840798" y="619635"/>
                <a:ext cx="510404" cy="388894"/>
              </a:xfrm>
              <a:prstGeom prst="arc">
                <a:avLst>
                  <a:gd name="adj1" fmla="val 5347509"/>
                  <a:gd name="adj2" fmla="val 228850"/>
                </a:avLst>
              </a:prstGeom>
              <a:ln w="76200">
                <a:gradFill>
                  <a:gsLst>
                    <a:gs pos="3000">
                      <a:schemeClr val="tx1"/>
                    </a:gs>
                    <a:gs pos="47000">
                      <a:schemeClr val="bg1"/>
                    </a:gs>
                    <a:gs pos="64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32CE393-0C2C-4471-869B-7C3ADFCF41FC}"/>
                </a:ext>
              </a:extLst>
            </p:cNvPr>
            <p:cNvGrpSpPr/>
            <p:nvPr/>
          </p:nvGrpSpPr>
          <p:grpSpPr>
            <a:xfrm>
              <a:off x="5842019" y="3304428"/>
              <a:ext cx="922220" cy="300006"/>
              <a:chOff x="5840798" y="619635"/>
              <a:chExt cx="936520" cy="388894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B75F00D8-E13C-47BE-8B1E-383EDE116A6B}"/>
                  </a:ext>
                </a:extLst>
              </p:cNvPr>
              <p:cNvSpPr/>
              <p:nvPr/>
            </p:nvSpPr>
            <p:spPr>
              <a:xfrm>
                <a:off x="6264577" y="619635"/>
                <a:ext cx="512741" cy="3888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Arc 54">
                <a:extLst>
                  <a:ext uri="{FF2B5EF4-FFF2-40B4-BE49-F238E27FC236}">
                    <a16:creationId xmlns:a16="http://schemas.microsoft.com/office/drawing/2014/main" id="{51A0400A-99C7-47BC-8182-797EF5D222E0}"/>
                  </a:ext>
                </a:extLst>
              </p:cNvPr>
              <p:cNvSpPr/>
              <p:nvPr/>
            </p:nvSpPr>
            <p:spPr>
              <a:xfrm>
                <a:off x="5840798" y="619635"/>
                <a:ext cx="510404" cy="388894"/>
              </a:xfrm>
              <a:prstGeom prst="arc">
                <a:avLst>
                  <a:gd name="adj1" fmla="val 5347509"/>
                  <a:gd name="adj2" fmla="val 228850"/>
                </a:avLst>
              </a:prstGeom>
              <a:ln w="76200">
                <a:gradFill>
                  <a:gsLst>
                    <a:gs pos="3000">
                      <a:schemeClr val="tx1"/>
                    </a:gs>
                    <a:gs pos="47000">
                      <a:schemeClr val="bg1"/>
                    </a:gs>
                    <a:gs pos="64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37B2D421-EC49-4AF9-9798-6AB473CE5059}"/>
                </a:ext>
              </a:extLst>
            </p:cNvPr>
            <p:cNvGrpSpPr/>
            <p:nvPr/>
          </p:nvGrpSpPr>
          <p:grpSpPr>
            <a:xfrm>
              <a:off x="5842019" y="4417304"/>
              <a:ext cx="922220" cy="300006"/>
              <a:chOff x="5840798" y="619635"/>
              <a:chExt cx="936520" cy="388894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24E4F320-F435-4C2C-AC41-A141F2E837B6}"/>
                  </a:ext>
                </a:extLst>
              </p:cNvPr>
              <p:cNvSpPr/>
              <p:nvPr/>
            </p:nvSpPr>
            <p:spPr>
              <a:xfrm>
                <a:off x="6264577" y="619635"/>
                <a:ext cx="512741" cy="3888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Arc 57">
                <a:extLst>
                  <a:ext uri="{FF2B5EF4-FFF2-40B4-BE49-F238E27FC236}">
                    <a16:creationId xmlns:a16="http://schemas.microsoft.com/office/drawing/2014/main" id="{FD3747AF-B701-4593-B671-08CE7E066A05}"/>
                  </a:ext>
                </a:extLst>
              </p:cNvPr>
              <p:cNvSpPr/>
              <p:nvPr/>
            </p:nvSpPr>
            <p:spPr>
              <a:xfrm>
                <a:off x="5840798" y="619635"/>
                <a:ext cx="510404" cy="388894"/>
              </a:xfrm>
              <a:prstGeom prst="arc">
                <a:avLst>
                  <a:gd name="adj1" fmla="val 5347509"/>
                  <a:gd name="adj2" fmla="val 228850"/>
                </a:avLst>
              </a:prstGeom>
              <a:ln w="76200">
                <a:gradFill>
                  <a:gsLst>
                    <a:gs pos="3000">
                      <a:schemeClr val="tx1"/>
                    </a:gs>
                    <a:gs pos="47000">
                      <a:schemeClr val="bg1"/>
                    </a:gs>
                    <a:gs pos="64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B988E59E-DA8E-4B68-B9D2-B222D49576C4}"/>
                </a:ext>
              </a:extLst>
            </p:cNvPr>
            <p:cNvGrpSpPr/>
            <p:nvPr/>
          </p:nvGrpSpPr>
          <p:grpSpPr>
            <a:xfrm>
              <a:off x="5842019" y="3889891"/>
              <a:ext cx="922220" cy="300006"/>
              <a:chOff x="5840798" y="619635"/>
              <a:chExt cx="936520" cy="388894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2F658D30-1B20-428D-AD50-B18BF930AB0C}"/>
                  </a:ext>
                </a:extLst>
              </p:cNvPr>
              <p:cNvSpPr/>
              <p:nvPr/>
            </p:nvSpPr>
            <p:spPr>
              <a:xfrm>
                <a:off x="6264577" y="619635"/>
                <a:ext cx="512741" cy="3888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Arc 60">
                <a:extLst>
                  <a:ext uri="{FF2B5EF4-FFF2-40B4-BE49-F238E27FC236}">
                    <a16:creationId xmlns:a16="http://schemas.microsoft.com/office/drawing/2014/main" id="{F64CB243-A162-4DB9-9226-A32746403C35}"/>
                  </a:ext>
                </a:extLst>
              </p:cNvPr>
              <p:cNvSpPr/>
              <p:nvPr/>
            </p:nvSpPr>
            <p:spPr>
              <a:xfrm>
                <a:off x="5840798" y="619635"/>
                <a:ext cx="510404" cy="388894"/>
              </a:xfrm>
              <a:prstGeom prst="arc">
                <a:avLst>
                  <a:gd name="adj1" fmla="val 5347509"/>
                  <a:gd name="adj2" fmla="val 228850"/>
                </a:avLst>
              </a:prstGeom>
              <a:ln w="76200">
                <a:gradFill>
                  <a:gsLst>
                    <a:gs pos="3000">
                      <a:schemeClr val="tx1"/>
                    </a:gs>
                    <a:gs pos="47000">
                      <a:schemeClr val="bg1"/>
                    </a:gs>
                    <a:gs pos="64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9865C2F9-874C-4019-87C1-8EA4E42D2E89}"/>
                </a:ext>
              </a:extLst>
            </p:cNvPr>
            <p:cNvGrpSpPr/>
            <p:nvPr/>
          </p:nvGrpSpPr>
          <p:grpSpPr>
            <a:xfrm>
              <a:off x="5842019" y="5001144"/>
              <a:ext cx="922220" cy="300006"/>
              <a:chOff x="5840798" y="619635"/>
              <a:chExt cx="936520" cy="388894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4A152F3-BB8A-4E23-9E08-4D2562D19A68}"/>
                  </a:ext>
                </a:extLst>
              </p:cNvPr>
              <p:cNvSpPr/>
              <p:nvPr/>
            </p:nvSpPr>
            <p:spPr>
              <a:xfrm>
                <a:off x="6264577" y="619635"/>
                <a:ext cx="512741" cy="3888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Arc 63">
                <a:extLst>
                  <a:ext uri="{FF2B5EF4-FFF2-40B4-BE49-F238E27FC236}">
                    <a16:creationId xmlns:a16="http://schemas.microsoft.com/office/drawing/2014/main" id="{BBD934B1-D615-4D6B-AA71-6C13E5C4A0C7}"/>
                  </a:ext>
                </a:extLst>
              </p:cNvPr>
              <p:cNvSpPr/>
              <p:nvPr/>
            </p:nvSpPr>
            <p:spPr>
              <a:xfrm>
                <a:off x="5840798" y="619635"/>
                <a:ext cx="510404" cy="388894"/>
              </a:xfrm>
              <a:prstGeom prst="arc">
                <a:avLst>
                  <a:gd name="adj1" fmla="val 5347509"/>
                  <a:gd name="adj2" fmla="val 228850"/>
                </a:avLst>
              </a:prstGeom>
              <a:ln w="76200">
                <a:gradFill>
                  <a:gsLst>
                    <a:gs pos="3000">
                      <a:schemeClr val="tx1"/>
                    </a:gs>
                    <a:gs pos="47000">
                      <a:schemeClr val="bg1"/>
                    </a:gs>
                    <a:gs pos="64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C20BC4E-16F5-4133-A2AA-2E149F0C67CB}"/>
                </a:ext>
              </a:extLst>
            </p:cNvPr>
            <p:cNvGrpSpPr/>
            <p:nvPr/>
          </p:nvGrpSpPr>
          <p:grpSpPr>
            <a:xfrm>
              <a:off x="5842019" y="5556590"/>
              <a:ext cx="922220" cy="300006"/>
              <a:chOff x="5840798" y="619635"/>
              <a:chExt cx="936520" cy="388894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6C0F46B1-9DC7-47E3-AE2E-1010D387F965}"/>
                  </a:ext>
                </a:extLst>
              </p:cNvPr>
              <p:cNvSpPr/>
              <p:nvPr/>
            </p:nvSpPr>
            <p:spPr>
              <a:xfrm>
                <a:off x="6264577" y="619635"/>
                <a:ext cx="512741" cy="3888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Arc 66">
                <a:extLst>
                  <a:ext uri="{FF2B5EF4-FFF2-40B4-BE49-F238E27FC236}">
                    <a16:creationId xmlns:a16="http://schemas.microsoft.com/office/drawing/2014/main" id="{FBC76261-5EE7-4B3E-9ADD-536F93C2B812}"/>
                  </a:ext>
                </a:extLst>
              </p:cNvPr>
              <p:cNvSpPr/>
              <p:nvPr/>
            </p:nvSpPr>
            <p:spPr>
              <a:xfrm>
                <a:off x="5840798" y="619635"/>
                <a:ext cx="510404" cy="388894"/>
              </a:xfrm>
              <a:prstGeom prst="arc">
                <a:avLst>
                  <a:gd name="adj1" fmla="val 5347509"/>
                  <a:gd name="adj2" fmla="val 228850"/>
                </a:avLst>
              </a:prstGeom>
              <a:ln w="76200">
                <a:gradFill>
                  <a:gsLst>
                    <a:gs pos="3000">
                      <a:schemeClr val="tx1"/>
                    </a:gs>
                    <a:gs pos="47000">
                      <a:schemeClr val="bg1"/>
                    </a:gs>
                    <a:gs pos="64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7E731E3A-C6AD-4124-B5D6-87E9364AD2A3}"/>
                </a:ext>
              </a:extLst>
            </p:cNvPr>
            <p:cNvGrpSpPr/>
            <p:nvPr/>
          </p:nvGrpSpPr>
          <p:grpSpPr>
            <a:xfrm>
              <a:off x="5842019" y="6110487"/>
              <a:ext cx="922220" cy="300006"/>
              <a:chOff x="5840798" y="619635"/>
              <a:chExt cx="936520" cy="388894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8AF19CF3-70B0-44B7-A4C4-B6FCCB00B753}"/>
                  </a:ext>
                </a:extLst>
              </p:cNvPr>
              <p:cNvSpPr/>
              <p:nvPr/>
            </p:nvSpPr>
            <p:spPr>
              <a:xfrm>
                <a:off x="6264577" y="619635"/>
                <a:ext cx="512741" cy="3888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Arc 69">
                <a:extLst>
                  <a:ext uri="{FF2B5EF4-FFF2-40B4-BE49-F238E27FC236}">
                    <a16:creationId xmlns:a16="http://schemas.microsoft.com/office/drawing/2014/main" id="{7F7AAA2D-6088-46B8-9A5D-8E1782C4937C}"/>
                  </a:ext>
                </a:extLst>
              </p:cNvPr>
              <p:cNvSpPr/>
              <p:nvPr/>
            </p:nvSpPr>
            <p:spPr>
              <a:xfrm>
                <a:off x="5840798" y="619635"/>
                <a:ext cx="510404" cy="388894"/>
              </a:xfrm>
              <a:prstGeom prst="arc">
                <a:avLst>
                  <a:gd name="adj1" fmla="val 5347509"/>
                  <a:gd name="adj2" fmla="val 228850"/>
                </a:avLst>
              </a:prstGeom>
              <a:ln w="76200">
                <a:gradFill>
                  <a:gsLst>
                    <a:gs pos="3000">
                      <a:schemeClr val="tx1"/>
                    </a:gs>
                    <a:gs pos="47000">
                      <a:schemeClr val="bg1"/>
                    </a:gs>
                    <a:gs pos="64000">
                      <a:schemeClr val="tx1"/>
                    </a:gs>
                    <a:gs pos="100000">
                      <a:schemeClr val="tx1"/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FEA52556-DB43-4710-8FB9-0D9EBCA64F14}"/>
              </a:ext>
            </a:extLst>
          </p:cNvPr>
          <p:cNvSpPr txBox="1"/>
          <p:nvPr/>
        </p:nvSpPr>
        <p:spPr>
          <a:xfrm>
            <a:off x="7786028" y="1143512"/>
            <a:ext cx="2729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</a:p>
        </p:txBody>
      </p:sp>
      <p:pic>
        <p:nvPicPr>
          <p:cNvPr id="38" name="Picture 32" descr="nho-cu-cai">
            <a:extLst>
              <a:ext uri="{FF2B5EF4-FFF2-40B4-BE49-F238E27FC236}">
                <a16:creationId xmlns:a16="http://schemas.microsoft.com/office/drawing/2014/main" id="{5EF116AF-3A6D-4AF3-B04D-8D551105E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755" y="3748117"/>
            <a:ext cx="4590304" cy="2806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E88C5E8-95FE-487E-AE97-E55AE05668F3}"/>
              </a:ext>
            </a:extLst>
          </p:cNvPr>
          <p:cNvSpPr txBox="1"/>
          <p:nvPr/>
        </p:nvSpPr>
        <p:spPr>
          <a:xfrm>
            <a:off x="7075422" y="2077682"/>
            <a:ext cx="4150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NHỔ CỦ CẢI</a:t>
            </a:r>
          </a:p>
        </p:txBody>
      </p:sp>
    </p:spTree>
    <p:extLst>
      <p:ext uri="{BB962C8B-B14F-4D97-AF65-F5344CB8AC3E}">
        <p14:creationId xmlns:p14="http://schemas.microsoft.com/office/powerpoint/2010/main" val="320758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0094B57-3746-46D7-92F3-BAB5DDE14E86}"/>
              </a:ext>
            </a:extLst>
          </p:cNvPr>
          <p:cNvSpPr/>
          <p:nvPr/>
        </p:nvSpPr>
        <p:spPr>
          <a:xfrm>
            <a:off x="6082123" y="148013"/>
            <a:ext cx="5444252" cy="6612835"/>
          </a:xfrm>
          <a:custGeom>
            <a:avLst/>
            <a:gdLst>
              <a:gd name="connsiteX0" fmla="*/ 0 w 4651513"/>
              <a:gd name="connsiteY0" fmla="*/ 0 h 6612835"/>
              <a:gd name="connsiteX1" fmla="*/ 4362144 w 4651513"/>
              <a:gd name="connsiteY1" fmla="*/ 0 h 6612835"/>
              <a:gd name="connsiteX2" fmla="*/ 4651513 w 4651513"/>
              <a:gd name="connsiteY2" fmla="*/ 289369 h 6612835"/>
              <a:gd name="connsiteX3" fmla="*/ 4651513 w 4651513"/>
              <a:gd name="connsiteY3" fmla="*/ 6323466 h 6612835"/>
              <a:gd name="connsiteX4" fmla="*/ 4362144 w 4651513"/>
              <a:gd name="connsiteY4" fmla="*/ 6612835 h 6612835"/>
              <a:gd name="connsiteX5" fmla="*/ 0 w 4651513"/>
              <a:gd name="connsiteY5" fmla="*/ 6612835 h 6612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1513" h="6612835">
                <a:moveTo>
                  <a:pt x="0" y="0"/>
                </a:moveTo>
                <a:lnTo>
                  <a:pt x="4362144" y="0"/>
                </a:lnTo>
                <a:cubicBezTo>
                  <a:pt x="4521958" y="0"/>
                  <a:pt x="4651513" y="129555"/>
                  <a:pt x="4651513" y="289369"/>
                </a:cubicBezTo>
                <a:lnTo>
                  <a:pt x="4651513" y="6323466"/>
                </a:lnTo>
                <a:cubicBezTo>
                  <a:pt x="4651513" y="6483280"/>
                  <a:pt x="4521958" y="6612835"/>
                  <a:pt x="4362144" y="6612835"/>
                </a:cubicBezTo>
                <a:lnTo>
                  <a:pt x="0" y="6612835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DD09F421-0B70-455A-B08C-CABE2862B0C4}"/>
              </a:ext>
            </a:extLst>
          </p:cNvPr>
          <p:cNvSpPr/>
          <p:nvPr/>
        </p:nvSpPr>
        <p:spPr>
          <a:xfrm flipH="1">
            <a:off x="510495" y="148013"/>
            <a:ext cx="5444252" cy="6612835"/>
          </a:xfrm>
          <a:custGeom>
            <a:avLst/>
            <a:gdLst>
              <a:gd name="connsiteX0" fmla="*/ 0 w 4651513"/>
              <a:gd name="connsiteY0" fmla="*/ 0 h 6612835"/>
              <a:gd name="connsiteX1" fmla="*/ 4362144 w 4651513"/>
              <a:gd name="connsiteY1" fmla="*/ 0 h 6612835"/>
              <a:gd name="connsiteX2" fmla="*/ 4651513 w 4651513"/>
              <a:gd name="connsiteY2" fmla="*/ 289369 h 6612835"/>
              <a:gd name="connsiteX3" fmla="*/ 4651513 w 4651513"/>
              <a:gd name="connsiteY3" fmla="*/ 6323466 h 6612835"/>
              <a:gd name="connsiteX4" fmla="*/ 4362144 w 4651513"/>
              <a:gd name="connsiteY4" fmla="*/ 6612835 h 6612835"/>
              <a:gd name="connsiteX5" fmla="*/ 0 w 4651513"/>
              <a:gd name="connsiteY5" fmla="*/ 6612835 h 6612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1513" h="6612835">
                <a:moveTo>
                  <a:pt x="0" y="0"/>
                </a:moveTo>
                <a:lnTo>
                  <a:pt x="4362144" y="0"/>
                </a:lnTo>
                <a:cubicBezTo>
                  <a:pt x="4521958" y="0"/>
                  <a:pt x="4651513" y="129555"/>
                  <a:pt x="4651513" y="289369"/>
                </a:cubicBezTo>
                <a:lnTo>
                  <a:pt x="4651513" y="6323466"/>
                </a:lnTo>
                <a:cubicBezTo>
                  <a:pt x="4651513" y="6483280"/>
                  <a:pt x="4521958" y="6612835"/>
                  <a:pt x="4362144" y="6612835"/>
                </a:cubicBezTo>
                <a:lnTo>
                  <a:pt x="0" y="6612835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C7A1C8-312E-48B6-9410-BF9B0AE9618F}"/>
              </a:ext>
            </a:extLst>
          </p:cNvPr>
          <p:cNvSpPr/>
          <p:nvPr/>
        </p:nvSpPr>
        <p:spPr>
          <a:xfrm>
            <a:off x="6082123" y="304627"/>
            <a:ext cx="5166776" cy="6239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F4746FB0-50FE-4284-9956-C5377AA8A5D9}"/>
              </a:ext>
            </a:extLst>
          </p:cNvPr>
          <p:cNvSpPr/>
          <p:nvPr/>
        </p:nvSpPr>
        <p:spPr>
          <a:xfrm>
            <a:off x="771919" y="304627"/>
            <a:ext cx="5166776" cy="6239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C2AE99D-2342-4BD9-908A-D2536B30DD62}"/>
              </a:ext>
            </a:extLst>
          </p:cNvPr>
          <p:cNvGrpSpPr/>
          <p:nvPr/>
        </p:nvGrpSpPr>
        <p:grpSpPr>
          <a:xfrm>
            <a:off x="5284414" y="594965"/>
            <a:ext cx="1479825" cy="5815528"/>
            <a:chOff x="5284414" y="594965"/>
            <a:chExt cx="1479825" cy="581552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A72039-41E8-43C2-9D6C-9B0883DED7C4}"/>
                </a:ext>
              </a:extLst>
            </p:cNvPr>
            <p:cNvSpPr/>
            <p:nvPr/>
          </p:nvSpPr>
          <p:spPr>
            <a:xfrm>
              <a:off x="6259327" y="61267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499466F-87A5-4917-BDFD-C769AEAF7453}"/>
                </a:ext>
              </a:extLst>
            </p:cNvPr>
            <p:cNvSpPr/>
            <p:nvPr/>
          </p:nvSpPr>
          <p:spPr>
            <a:xfrm>
              <a:off x="6259327" y="1151407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96C5F34-8C9B-41AF-A3CF-99B45FABE76F}"/>
                </a:ext>
              </a:extLst>
            </p:cNvPr>
            <p:cNvSpPr/>
            <p:nvPr/>
          </p:nvSpPr>
          <p:spPr>
            <a:xfrm>
              <a:off x="6259327" y="1690140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584138F-F20B-48C6-AA1C-DD5696ADABFC}"/>
                </a:ext>
              </a:extLst>
            </p:cNvPr>
            <p:cNvSpPr/>
            <p:nvPr/>
          </p:nvSpPr>
          <p:spPr>
            <a:xfrm>
              <a:off x="6259327" y="2193175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B5F01E5-09C6-4683-AB1E-70D85205386F}"/>
                </a:ext>
              </a:extLst>
            </p:cNvPr>
            <p:cNvSpPr/>
            <p:nvPr/>
          </p:nvSpPr>
          <p:spPr>
            <a:xfrm>
              <a:off x="6259327" y="2718965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75F00D8-E13C-47BE-8B1E-383EDE116A6B}"/>
                </a:ext>
              </a:extLst>
            </p:cNvPr>
            <p:cNvSpPr/>
            <p:nvPr/>
          </p:nvSpPr>
          <p:spPr>
            <a:xfrm>
              <a:off x="6259327" y="3304428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4E4F320-F435-4C2C-AC41-A141F2E837B6}"/>
                </a:ext>
              </a:extLst>
            </p:cNvPr>
            <p:cNvSpPr/>
            <p:nvPr/>
          </p:nvSpPr>
          <p:spPr>
            <a:xfrm>
              <a:off x="6259327" y="441730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F658D30-1B20-428D-AD50-B18BF930AB0C}"/>
                </a:ext>
              </a:extLst>
            </p:cNvPr>
            <p:cNvSpPr/>
            <p:nvPr/>
          </p:nvSpPr>
          <p:spPr>
            <a:xfrm>
              <a:off x="6259327" y="3889891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4A152F3-BB8A-4E23-9E08-4D2562D19A68}"/>
                </a:ext>
              </a:extLst>
            </p:cNvPr>
            <p:cNvSpPr/>
            <p:nvPr/>
          </p:nvSpPr>
          <p:spPr>
            <a:xfrm>
              <a:off x="6259327" y="500114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6C0F46B1-9DC7-47E3-AE2E-1010D387F965}"/>
                </a:ext>
              </a:extLst>
            </p:cNvPr>
            <p:cNvSpPr/>
            <p:nvPr/>
          </p:nvSpPr>
          <p:spPr>
            <a:xfrm>
              <a:off x="6259327" y="5556590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AF19CF3-70B0-44B7-A4C4-B6FCCB00B753}"/>
                </a:ext>
              </a:extLst>
            </p:cNvPr>
            <p:cNvSpPr/>
            <p:nvPr/>
          </p:nvSpPr>
          <p:spPr>
            <a:xfrm>
              <a:off x="6259327" y="6110487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4688A520-9B3C-4DCC-B65D-6B4CF520D65B}"/>
                </a:ext>
              </a:extLst>
            </p:cNvPr>
            <p:cNvSpPr/>
            <p:nvPr/>
          </p:nvSpPr>
          <p:spPr>
            <a:xfrm>
              <a:off x="5284414" y="61267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F1C8BB9-05BF-4829-9C86-2D25DAF3E1F2}"/>
                </a:ext>
              </a:extLst>
            </p:cNvPr>
            <p:cNvSpPr/>
            <p:nvPr/>
          </p:nvSpPr>
          <p:spPr>
            <a:xfrm>
              <a:off x="5284414" y="1151407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664B86EA-5C15-4010-B842-804096CCE4DC}"/>
                </a:ext>
              </a:extLst>
            </p:cNvPr>
            <p:cNvSpPr/>
            <p:nvPr/>
          </p:nvSpPr>
          <p:spPr>
            <a:xfrm>
              <a:off x="5284414" y="1690140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A08895FD-1112-4E8F-B7BA-86579FBC7042}"/>
                </a:ext>
              </a:extLst>
            </p:cNvPr>
            <p:cNvSpPr/>
            <p:nvPr/>
          </p:nvSpPr>
          <p:spPr>
            <a:xfrm>
              <a:off x="5284414" y="2193175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8841E794-0386-4A2C-B13D-C73DCF0658CB}"/>
                </a:ext>
              </a:extLst>
            </p:cNvPr>
            <p:cNvSpPr/>
            <p:nvPr/>
          </p:nvSpPr>
          <p:spPr>
            <a:xfrm>
              <a:off x="5284414" y="2718965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C16A299D-1CE3-4A5F-9B7D-C153D2667352}"/>
                </a:ext>
              </a:extLst>
            </p:cNvPr>
            <p:cNvSpPr/>
            <p:nvPr/>
          </p:nvSpPr>
          <p:spPr>
            <a:xfrm>
              <a:off x="5284414" y="3304428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6C1C8C6-D487-4F44-97A6-861CB4B26241}"/>
                </a:ext>
              </a:extLst>
            </p:cNvPr>
            <p:cNvSpPr/>
            <p:nvPr/>
          </p:nvSpPr>
          <p:spPr>
            <a:xfrm>
              <a:off x="5284414" y="441730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37F563BA-E649-4B8E-AC15-495B333056D5}"/>
                </a:ext>
              </a:extLst>
            </p:cNvPr>
            <p:cNvSpPr/>
            <p:nvPr/>
          </p:nvSpPr>
          <p:spPr>
            <a:xfrm>
              <a:off x="5284414" y="3889891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B8E7D061-31B5-4E15-8B5A-CF4B175DC57C}"/>
                </a:ext>
              </a:extLst>
            </p:cNvPr>
            <p:cNvSpPr/>
            <p:nvPr/>
          </p:nvSpPr>
          <p:spPr>
            <a:xfrm>
              <a:off x="5284414" y="500114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C16C844B-015E-489B-8CF8-C7F61820ABD3}"/>
                </a:ext>
              </a:extLst>
            </p:cNvPr>
            <p:cNvSpPr/>
            <p:nvPr/>
          </p:nvSpPr>
          <p:spPr>
            <a:xfrm>
              <a:off x="5284414" y="5556590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C841A132-D941-4C19-822C-51B59CC59AC2}"/>
                </a:ext>
              </a:extLst>
            </p:cNvPr>
            <p:cNvSpPr/>
            <p:nvPr/>
          </p:nvSpPr>
          <p:spPr>
            <a:xfrm>
              <a:off x="5284414" y="6110487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1F963D59-2F0A-44DD-9071-3B051CCC9722}"/>
                </a:ext>
              </a:extLst>
            </p:cNvPr>
            <p:cNvSpPr/>
            <p:nvPr/>
          </p:nvSpPr>
          <p:spPr>
            <a:xfrm>
              <a:off x="5789326" y="594965"/>
              <a:ext cx="504912" cy="353413"/>
            </a:xfrm>
            <a:prstGeom prst="arc">
              <a:avLst>
                <a:gd name="adj1" fmla="val 10258025"/>
                <a:gd name="adj2" fmla="val 591163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Arc 96">
              <a:extLst>
                <a:ext uri="{FF2B5EF4-FFF2-40B4-BE49-F238E27FC236}">
                  <a16:creationId xmlns:a16="http://schemas.microsoft.com/office/drawing/2014/main" id="{EA4F097B-8745-4651-B624-FDEF923D99C9}"/>
                </a:ext>
              </a:extLst>
            </p:cNvPr>
            <p:cNvSpPr/>
            <p:nvPr/>
          </p:nvSpPr>
          <p:spPr>
            <a:xfrm>
              <a:off x="5789326" y="1130355"/>
              <a:ext cx="489591" cy="280507"/>
            </a:xfrm>
            <a:prstGeom prst="arc">
              <a:avLst>
                <a:gd name="adj1" fmla="val 10258025"/>
                <a:gd name="adj2" fmla="val 591163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Arc 99">
              <a:extLst>
                <a:ext uri="{FF2B5EF4-FFF2-40B4-BE49-F238E27FC236}">
                  <a16:creationId xmlns:a16="http://schemas.microsoft.com/office/drawing/2014/main" id="{3C2277DC-F6C4-4E79-B16E-B453043B840D}"/>
                </a:ext>
              </a:extLst>
            </p:cNvPr>
            <p:cNvSpPr/>
            <p:nvPr/>
          </p:nvSpPr>
          <p:spPr>
            <a:xfrm>
              <a:off x="5804647" y="1639088"/>
              <a:ext cx="489591" cy="280507"/>
            </a:xfrm>
            <a:prstGeom prst="arc">
              <a:avLst>
                <a:gd name="adj1" fmla="val 10258025"/>
                <a:gd name="adj2" fmla="val 591163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Arc 102">
              <a:extLst>
                <a:ext uri="{FF2B5EF4-FFF2-40B4-BE49-F238E27FC236}">
                  <a16:creationId xmlns:a16="http://schemas.microsoft.com/office/drawing/2014/main" id="{F81A7B90-9C9B-4582-BF8D-C411D44BC3E1}"/>
                </a:ext>
              </a:extLst>
            </p:cNvPr>
            <p:cNvSpPr/>
            <p:nvPr/>
          </p:nvSpPr>
          <p:spPr>
            <a:xfrm>
              <a:off x="5809130" y="2168004"/>
              <a:ext cx="489591" cy="280507"/>
            </a:xfrm>
            <a:prstGeom prst="arc">
              <a:avLst>
                <a:gd name="adj1" fmla="val 10258025"/>
                <a:gd name="adj2" fmla="val 591163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Arc 103">
              <a:extLst>
                <a:ext uri="{FF2B5EF4-FFF2-40B4-BE49-F238E27FC236}">
                  <a16:creationId xmlns:a16="http://schemas.microsoft.com/office/drawing/2014/main" id="{56845C62-30FB-45E0-8BDA-A1D866527B16}"/>
                </a:ext>
              </a:extLst>
            </p:cNvPr>
            <p:cNvSpPr/>
            <p:nvPr/>
          </p:nvSpPr>
          <p:spPr>
            <a:xfrm>
              <a:off x="5775879" y="2692702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Arc 104">
              <a:extLst>
                <a:ext uri="{FF2B5EF4-FFF2-40B4-BE49-F238E27FC236}">
                  <a16:creationId xmlns:a16="http://schemas.microsoft.com/office/drawing/2014/main" id="{95056290-752C-47A3-A657-571E7F286F78}"/>
                </a:ext>
              </a:extLst>
            </p:cNvPr>
            <p:cNvSpPr/>
            <p:nvPr/>
          </p:nvSpPr>
          <p:spPr>
            <a:xfrm>
              <a:off x="5793809" y="3288853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Arc 105">
              <a:extLst>
                <a:ext uri="{FF2B5EF4-FFF2-40B4-BE49-F238E27FC236}">
                  <a16:creationId xmlns:a16="http://schemas.microsoft.com/office/drawing/2014/main" id="{2C59B3E5-EF1B-427B-B3EC-4477AE13276D}"/>
                </a:ext>
              </a:extLst>
            </p:cNvPr>
            <p:cNvSpPr/>
            <p:nvPr/>
          </p:nvSpPr>
          <p:spPr>
            <a:xfrm>
              <a:off x="5784845" y="4355649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Arc 106">
              <a:extLst>
                <a:ext uri="{FF2B5EF4-FFF2-40B4-BE49-F238E27FC236}">
                  <a16:creationId xmlns:a16="http://schemas.microsoft.com/office/drawing/2014/main" id="{702FA3C1-063B-45B2-BD33-723E76BAC06F}"/>
                </a:ext>
              </a:extLst>
            </p:cNvPr>
            <p:cNvSpPr/>
            <p:nvPr/>
          </p:nvSpPr>
          <p:spPr>
            <a:xfrm>
              <a:off x="5775881" y="3835698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Arc 107">
              <a:extLst>
                <a:ext uri="{FF2B5EF4-FFF2-40B4-BE49-F238E27FC236}">
                  <a16:creationId xmlns:a16="http://schemas.microsoft.com/office/drawing/2014/main" id="{8AA59A4C-7F6D-497D-A9CF-1D466DB746F6}"/>
                </a:ext>
              </a:extLst>
            </p:cNvPr>
            <p:cNvSpPr/>
            <p:nvPr/>
          </p:nvSpPr>
          <p:spPr>
            <a:xfrm>
              <a:off x="5766917" y="4929387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Arc 108">
              <a:extLst>
                <a:ext uri="{FF2B5EF4-FFF2-40B4-BE49-F238E27FC236}">
                  <a16:creationId xmlns:a16="http://schemas.microsoft.com/office/drawing/2014/main" id="{DD29C0C9-C80E-4CB5-895E-23204BCEBCB5}"/>
                </a:ext>
              </a:extLst>
            </p:cNvPr>
            <p:cNvSpPr/>
            <p:nvPr/>
          </p:nvSpPr>
          <p:spPr>
            <a:xfrm>
              <a:off x="5757953" y="5512090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Arc 109">
              <a:extLst>
                <a:ext uri="{FF2B5EF4-FFF2-40B4-BE49-F238E27FC236}">
                  <a16:creationId xmlns:a16="http://schemas.microsoft.com/office/drawing/2014/main" id="{2463EDC4-4EBE-42EC-ABAE-BADAAA5E9902}"/>
                </a:ext>
              </a:extLst>
            </p:cNvPr>
            <p:cNvSpPr/>
            <p:nvPr/>
          </p:nvSpPr>
          <p:spPr>
            <a:xfrm>
              <a:off x="5748989" y="6081346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8910B47-067A-4B8A-A345-58ED6AB16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01" y="447507"/>
            <a:ext cx="10135716" cy="5962986"/>
          </a:xfrm>
          <a:prstGeom prst="rect">
            <a:avLst/>
          </a:prstGeom>
        </p:spPr>
      </p:pic>
      <p:pic>
        <p:nvPicPr>
          <p:cNvPr id="41" name="Picture 12" descr="Meo_chi">
            <a:extLst>
              <a:ext uri="{FF2B5EF4-FFF2-40B4-BE49-F238E27FC236}">
                <a16:creationId xmlns:a16="http://schemas.microsoft.com/office/drawing/2014/main" id="{C2DEFA58-24D4-4707-98DD-2A63A30490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76400"/>
            <a:ext cx="22415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" descr="Ba_dan">
            <a:extLst>
              <a:ext uri="{FF2B5EF4-FFF2-40B4-BE49-F238E27FC236}">
                <a16:creationId xmlns:a16="http://schemas.microsoft.com/office/drawing/2014/main" id="{00F9F334-1B41-43BE-9CA7-4DBFF4A73C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219200"/>
            <a:ext cx="3006725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3" descr="chuot1">
            <a:extLst>
              <a:ext uri="{FF2B5EF4-FFF2-40B4-BE49-F238E27FC236}">
                <a16:creationId xmlns:a16="http://schemas.microsoft.com/office/drawing/2014/main" id="{F6441B34-65CC-4E97-8A2C-9C3C2364C1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990600"/>
            <a:ext cx="12954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2" descr="Meo_chi">
            <a:extLst>
              <a:ext uri="{FF2B5EF4-FFF2-40B4-BE49-F238E27FC236}">
                <a16:creationId xmlns:a16="http://schemas.microsoft.com/office/drawing/2014/main" id="{D1181E90-C86E-4BDD-8264-B964A66A73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705897"/>
            <a:ext cx="22415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" descr="Ba_dan">
            <a:extLst>
              <a:ext uri="{FF2B5EF4-FFF2-40B4-BE49-F238E27FC236}">
                <a16:creationId xmlns:a16="http://schemas.microsoft.com/office/drawing/2014/main" id="{28C03884-8915-4911-920C-618618F1D5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248697"/>
            <a:ext cx="3006725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13" descr="chuot1">
            <a:extLst>
              <a:ext uri="{FF2B5EF4-FFF2-40B4-BE49-F238E27FC236}">
                <a16:creationId xmlns:a16="http://schemas.microsoft.com/office/drawing/2014/main" id="{B31D22A4-3DAA-49CB-A0DC-97DA5728F0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020097"/>
            <a:ext cx="12954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5" descr="ong_ngoi">
            <a:extLst>
              <a:ext uri="{FF2B5EF4-FFF2-40B4-BE49-F238E27FC236}">
                <a16:creationId xmlns:a16="http://schemas.microsoft.com/office/drawing/2014/main" id="{1B937A15-09D2-4566-9847-24AD3DCFC0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1474305"/>
            <a:ext cx="460057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9" descr="be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725" y="2806576"/>
            <a:ext cx="2357438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7944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0094B57-3746-46D7-92F3-BAB5DDE14E86}"/>
              </a:ext>
            </a:extLst>
          </p:cNvPr>
          <p:cNvSpPr/>
          <p:nvPr/>
        </p:nvSpPr>
        <p:spPr>
          <a:xfrm>
            <a:off x="6082123" y="148013"/>
            <a:ext cx="5444252" cy="6612835"/>
          </a:xfrm>
          <a:custGeom>
            <a:avLst/>
            <a:gdLst>
              <a:gd name="connsiteX0" fmla="*/ 0 w 4651513"/>
              <a:gd name="connsiteY0" fmla="*/ 0 h 6612835"/>
              <a:gd name="connsiteX1" fmla="*/ 4362144 w 4651513"/>
              <a:gd name="connsiteY1" fmla="*/ 0 h 6612835"/>
              <a:gd name="connsiteX2" fmla="*/ 4651513 w 4651513"/>
              <a:gd name="connsiteY2" fmla="*/ 289369 h 6612835"/>
              <a:gd name="connsiteX3" fmla="*/ 4651513 w 4651513"/>
              <a:gd name="connsiteY3" fmla="*/ 6323466 h 6612835"/>
              <a:gd name="connsiteX4" fmla="*/ 4362144 w 4651513"/>
              <a:gd name="connsiteY4" fmla="*/ 6612835 h 6612835"/>
              <a:gd name="connsiteX5" fmla="*/ 0 w 4651513"/>
              <a:gd name="connsiteY5" fmla="*/ 6612835 h 6612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1513" h="6612835">
                <a:moveTo>
                  <a:pt x="0" y="0"/>
                </a:moveTo>
                <a:lnTo>
                  <a:pt x="4362144" y="0"/>
                </a:lnTo>
                <a:cubicBezTo>
                  <a:pt x="4521958" y="0"/>
                  <a:pt x="4651513" y="129555"/>
                  <a:pt x="4651513" y="289369"/>
                </a:cubicBezTo>
                <a:lnTo>
                  <a:pt x="4651513" y="6323466"/>
                </a:lnTo>
                <a:cubicBezTo>
                  <a:pt x="4651513" y="6483280"/>
                  <a:pt x="4521958" y="6612835"/>
                  <a:pt x="4362144" y="6612835"/>
                </a:cubicBezTo>
                <a:lnTo>
                  <a:pt x="0" y="6612835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DD09F421-0B70-455A-B08C-CABE2862B0C4}"/>
              </a:ext>
            </a:extLst>
          </p:cNvPr>
          <p:cNvSpPr/>
          <p:nvPr/>
        </p:nvSpPr>
        <p:spPr>
          <a:xfrm flipH="1">
            <a:off x="510495" y="148013"/>
            <a:ext cx="5444252" cy="6612835"/>
          </a:xfrm>
          <a:custGeom>
            <a:avLst/>
            <a:gdLst>
              <a:gd name="connsiteX0" fmla="*/ 0 w 4651513"/>
              <a:gd name="connsiteY0" fmla="*/ 0 h 6612835"/>
              <a:gd name="connsiteX1" fmla="*/ 4362144 w 4651513"/>
              <a:gd name="connsiteY1" fmla="*/ 0 h 6612835"/>
              <a:gd name="connsiteX2" fmla="*/ 4651513 w 4651513"/>
              <a:gd name="connsiteY2" fmla="*/ 289369 h 6612835"/>
              <a:gd name="connsiteX3" fmla="*/ 4651513 w 4651513"/>
              <a:gd name="connsiteY3" fmla="*/ 6323466 h 6612835"/>
              <a:gd name="connsiteX4" fmla="*/ 4362144 w 4651513"/>
              <a:gd name="connsiteY4" fmla="*/ 6612835 h 6612835"/>
              <a:gd name="connsiteX5" fmla="*/ 0 w 4651513"/>
              <a:gd name="connsiteY5" fmla="*/ 6612835 h 6612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1513" h="6612835">
                <a:moveTo>
                  <a:pt x="0" y="0"/>
                </a:moveTo>
                <a:lnTo>
                  <a:pt x="4362144" y="0"/>
                </a:lnTo>
                <a:cubicBezTo>
                  <a:pt x="4521958" y="0"/>
                  <a:pt x="4651513" y="129555"/>
                  <a:pt x="4651513" y="289369"/>
                </a:cubicBezTo>
                <a:lnTo>
                  <a:pt x="4651513" y="6323466"/>
                </a:lnTo>
                <a:cubicBezTo>
                  <a:pt x="4651513" y="6483280"/>
                  <a:pt x="4521958" y="6612835"/>
                  <a:pt x="4362144" y="6612835"/>
                </a:cubicBezTo>
                <a:lnTo>
                  <a:pt x="0" y="6612835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C7A1C8-312E-48B6-9410-BF9B0AE9618F}"/>
              </a:ext>
            </a:extLst>
          </p:cNvPr>
          <p:cNvSpPr/>
          <p:nvPr/>
        </p:nvSpPr>
        <p:spPr>
          <a:xfrm>
            <a:off x="6082123" y="304627"/>
            <a:ext cx="5166776" cy="6239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F4746FB0-50FE-4284-9956-C5377AA8A5D9}"/>
              </a:ext>
            </a:extLst>
          </p:cNvPr>
          <p:cNvSpPr/>
          <p:nvPr/>
        </p:nvSpPr>
        <p:spPr>
          <a:xfrm>
            <a:off x="771919" y="304627"/>
            <a:ext cx="5166776" cy="6239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C2AE99D-2342-4BD9-908A-D2536B30DD62}"/>
              </a:ext>
            </a:extLst>
          </p:cNvPr>
          <p:cNvGrpSpPr/>
          <p:nvPr/>
        </p:nvGrpSpPr>
        <p:grpSpPr>
          <a:xfrm>
            <a:off x="5284414" y="594965"/>
            <a:ext cx="1479825" cy="5815528"/>
            <a:chOff x="5284414" y="594965"/>
            <a:chExt cx="1479825" cy="581552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A72039-41E8-43C2-9D6C-9B0883DED7C4}"/>
                </a:ext>
              </a:extLst>
            </p:cNvPr>
            <p:cNvSpPr/>
            <p:nvPr/>
          </p:nvSpPr>
          <p:spPr>
            <a:xfrm>
              <a:off x="6259327" y="61267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499466F-87A5-4917-BDFD-C769AEAF7453}"/>
                </a:ext>
              </a:extLst>
            </p:cNvPr>
            <p:cNvSpPr/>
            <p:nvPr/>
          </p:nvSpPr>
          <p:spPr>
            <a:xfrm>
              <a:off x="6259327" y="1151407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96C5F34-8C9B-41AF-A3CF-99B45FABE76F}"/>
                </a:ext>
              </a:extLst>
            </p:cNvPr>
            <p:cNvSpPr/>
            <p:nvPr/>
          </p:nvSpPr>
          <p:spPr>
            <a:xfrm>
              <a:off x="6259327" y="1690140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584138F-F20B-48C6-AA1C-DD5696ADABFC}"/>
                </a:ext>
              </a:extLst>
            </p:cNvPr>
            <p:cNvSpPr/>
            <p:nvPr/>
          </p:nvSpPr>
          <p:spPr>
            <a:xfrm>
              <a:off x="6259327" y="2193175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B5F01E5-09C6-4683-AB1E-70D85205386F}"/>
                </a:ext>
              </a:extLst>
            </p:cNvPr>
            <p:cNvSpPr/>
            <p:nvPr/>
          </p:nvSpPr>
          <p:spPr>
            <a:xfrm>
              <a:off x="6259327" y="2718965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75F00D8-E13C-47BE-8B1E-383EDE116A6B}"/>
                </a:ext>
              </a:extLst>
            </p:cNvPr>
            <p:cNvSpPr/>
            <p:nvPr/>
          </p:nvSpPr>
          <p:spPr>
            <a:xfrm>
              <a:off x="6259327" y="3304428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4E4F320-F435-4C2C-AC41-A141F2E837B6}"/>
                </a:ext>
              </a:extLst>
            </p:cNvPr>
            <p:cNvSpPr/>
            <p:nvPr/>
          </p:nvSpPr>
          <p:spPr>
            <a:xfrm>
              <a:off x="6259327" y="441730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F658D30-1B20-428D-AD50-B18BF930AB0C}"/>
                </a:ext>
              </a:extLst>
            </p:cNvPr>
            <p:cNvSpPr/>
            <p:nvPr/>
          </p:nvSpPr>
          <p:spPr>
            <a:xfrm>
              <a:off x="6259327" y="3889891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4A152F3-BB8A-4E23-9E08-4D2562D19A68}"/>
                </a:ext>
              </a:extLst>
            </p:cNvPr>
            <p:cNvSpPr/>
            <p:nvPr/>
          </p:nvSpPr>
          <p:spPr>
            <a:xfrm>
              <a:off x="6259327" y="500114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6C0F46B1-9DC7-47E3-AE2E-1010D387F965}"/>
                </a:ext>
              </a:extLst>
            </p:cNvPr>
            <p:cNvSpPr/>
            <p:nvPr/>
          </p:nvSpPr>
          <p:spPr>
            <a:xfrm>
              <a:off x="6259327" y="5556590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AF19CF3-70B0-44B7-A4C4-B6FCCB00B753}"/>
                </a:ext>
              </a:extLst>
            </p:cNvPr>
            <p:cNvSpPr/>
            <p:nvPr/>
          </p:nvSpPr>
          <p:spPr>
            <a:xfrm>
              <a:off x="6259327" y="6110487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4688A520-9B3C-4DCC-B65D-6B4CF520D65B}"/>
                </a:ext>
              </a:extLst>
            </p:cNvPr>
            <p:cNvSpPr/>
            <p:nvPr/>
          </p:nvSpPr>
          <p:spPr>
            <a:xfrm>
              <a:off x="5284414" y="61267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F1C8BB9-05BF-4829-9C86-2D25DAF3E1F2}"/>
                </a:ext>
              </a:extLst>
            </p:cNvPr>
            <p:cNvSpPr/>
            <p:nvPr/>
          </p:nvSpPr>
          <p:spPr>
            <a:xfrm>
              <a:off x="5284414" y="1151407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664B86EA-5C15-4010-B842-804096CCE4DC}"/>
                </a:ext>
              </a:extLst>
            </p:cNvPr>
            <p:cNvSpPr/>
            <p:nvPr/>
          </p:nvSpPr>
          <p:spPr>
            <a:xfrm>
              <a:off x="5284414" y="1690140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A08895FD-1112-4E8F-B7BA-86579FBC7042}"/>
                </a:ext>
              </a:extLst>
            </p:cNvPr>
            <p:cNvSpPr/>
            <p:nvPr/>
          </p:nvSpPr>
          <p:spPr>
            <a:xfrm>
              <a:off x="5284414" y="2193175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8841E794-0386-4A2C-B13D-C73DCF0658CB}"/>
                </a:ext>
              </a:extLst>
            </p:cNvPr>
            <p:cNvSpPr/>
            <p:nvPr/>
          </p:nvSpPr>
          <p:spPr>
            <a:xfrm>
              <a:off x="5284414" y="2718965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C16A299D-1CE3-4A5F-9B7D-C153D2667352}"/>
                </a:ext>
              </a:extLst>
            </p:cNvPr>
            <p:cNvSpPr/>
            <p:nvPr/>
          </p:nvSpPr>
          <p:spPr>
            <a:xfrm>
              <a:off x="5284414" y="3304428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6C1C8C6-D487-4F44-97A6-861CB4B26241}"/>
                </a:ext>
              </a:extLst>
            </p:cNvPr>
            <p:cNvSpPr/>
            <p:nvPr/>
          </p:nvSpPr>
          <p:spPr>
            <a:xfrm>
              <a:off x="5284414" y="441730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37F563BA-E649-4B8E-AC15-495B333056D5}"/>
                </a:ext>
              </a:extLst>
            </p:cNvPr>
            <p:cNvSpPr/>
            <p:nvPr/>
          </p:nvSpPr>
          <p:spPr>
            <a:xfrm>
              <a:off x="5284414" y="3889891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B8E7D061-31B5-4E15-8B5A-CF4B175DC57C}"/>
                </a:ext>
              </a:extLst>
            </p:cNvPr>
            <p:cNvSpPr/>
            <p:nvPr/>
          </p:nvSpPr>
          <p:spPr>
            <a:xfrm>
              <a:off x="5284414" y="500114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C16C844B-015E-489B-8CF8-C7F61820ABD3}"/>
                </a:ext>
              </a:extLst>
            </p:cNvPr>
            <p:cNvSpPr/>
            <p:nvPr/>
          </p:nvSpPr>
          <p:spPr>
            <a:xfrm>
              <a:off x="5284414" y="5556590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C841A132-D941-4C19-822C-51B59CC59AC2}"/>
                </a:ext>
              </a:extLst>
            </p:cNvPr>
            <p:cNvSpPr/>
            <p:nvPr/>
          </p:nvSpPr>
          <p:spPr>
            <a:xfrm>
              <a:off x="5284414" y="6110487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1F963D59-2F0A-44DD-9071-3B051CCC9722}"/>
                </a:ext>
              </a:extLst>
            </p:cNvPr>
            <p:cNvSpPr/>
            <p:nvPr/>
          </p:nvSpPr>
          <p:spPr>
            <a:xfrm>
              <a:off x="5789326" y="594965"/>
              <a:ext cx="504912" cy="353413"/>
            </a:xfrm>
            <a:prstGeom prst="arc">
              <a:avLst>
                <a:gd name="adj1" fmla="val 10258025"/>
                <a:gd name="adj2" fmla="val 591163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Arc 96">
              <a:extLst>
                <a:ext uri="{FF2B5EF4-FFF2-40B4-BE49-F238E27FC236}">
                  <a16:creationId xmlns:a16="http://schemas.microsoft.com/office/drawing/2014/main" id="{EA4F097B-8745-4651-B624-FDEF923D99C9}"/>
                </a:ext>
              </a:extLst>
            </p:cNvPr>
            <p:cNvSpPr/>
            <p:nvPr/>
          </p:nvSpPr>
          <p:spPr>
            <a:xfrm>
              <a:off x="5789326" y="1130355"/>
              <a:ext cx="489591" cy="280507"/>
            </a:xfrm>
            <a:prstGeom prst="arc">
              <a:avLst>
                <a:gd name="adj1" fmla="val 10258025"/>
                <a:gd name="adj2" fmla="val 591163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Arc 99">
              <a:extLst>
                <a:ext uri="{FF2B5EF4-FFF2-40B4-BE49-F238E27FC236}">
                  <a16:creationId xmlns:a16="http://schemas.microsoft.com/office/drawing/2014/main" id="{3C2277DC-F6C4-4E79-B16E-B453043B840D}"/>
                </a:ext>
              </a:extLst>
            </p:cNvPr>
            <p:cNvSpPr/>
            <p:nvPr/>
          </p:nvSpPr>
          <p:spPr>
            <a:xfrm>
              <a:off x="5804647" y="1639088"/>
              <a:ext cx="489591" cy="280507"/>
            </a:xfrm>
            <a:prstGeom prst="arc">
              <a:avLst>
                <a:gd name="adj1" fmla="val 10258025"/>
                <a:gd name="adj2" fmla="val 591163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Arc 102">
              <a:extLst>
                <a:ext uri="{FF2B5EF4-FFF2-40B4-BE49-F238E27FC236}">
                  <a16:creationId xmlns:a16="http://schemas.microsoft.com/office/drawing/2014/main" id="{F81A7B90-9C9B-4582-BF8D-C411D44BC3E1}"/>
                </a:ext>
              </a:extLst>
            </p:cNvPr>
            <p:cNvSpPr/>
            <p:nvPr/>
          </p:nvSpPr>
          <p:spPr>
            <a:xfrm>
              <a:off x="5809130" y="2168004"/>
              <a:ext cx="489591" cy="280507"/>
            </a:xfrm>
            <a:prstGeom prst="arc">
              <a:avLst>
                <a:gd name="adj1" fmla="val 10258025"/>
                <a:gd name="adj2" fmla="val 591163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Arc 103">
              <a:extLst>
                <a:ext uri="{FF2B5EF4-FFF2-40B4-BE49-F238E27FC236}">
                  <a16:creationId xmlns:a16="http://schemas.microsoft.com/office/drawing/2014/main" id="{56845C62-30FB-45E0-8BDA-A1D866527B16}"/>
                </a:ext>
              </a:extLst>
            </p:cNvPr>
            <p:cNvSpPr/>
            <p:nvPr/>
          </p:nvSpPr>
          <p:spPr>
            <a:xfrm>
              <a:off x="5775879" y="2692702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Arc 104">
              <a:extLst>
                <a:ext uri="{FF2B5EF4-FFF2-40B4-BE49-F238E27FC236}">
                  <a16:creationId xmlns:a16="http://schemas.microsoft.com/office/drawing/2014/main" id="{95056290-752C-47A3-A657-571E7F286F78}"/>
                </a:ext>
              </a:extLst>
            </p:cNvPr>
            <p:cNvSpPr/>
            <p:nvPr/>
          </p:nvSpPr>
          <p:spPr>
            <a:xfrm>
              <a:off x="5793809" y="3288853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Arc 105">
              <a:extLst>
                <a:ext uri="{FF2B5EF4-FFF2-40B4-BE49-F238E27FC236}">
                  <a16:creationId xmlns:a16="http://schemas.microsoft.com/office/drawing/2014/main" id="{2C59B3E5-EF1B-427B-B3EC-4477AE13276D}"/>
                </a:ext>
              </a:extLst>
            </p:cNvPr>
            <p:cNvSpPr/>
            <p:nvPr/>
          </p:nvSpPr>
          <p:spPr>
            <a:xfrm>
              <a:off x="5784845" y="4355649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Arc 106">
              <a:extLst>
                <a:ext uri="{FF2B5EF4-FFF2-40B4-BE49-F238E27FC236}">
                  <a16:creationId xmlns:a16="http://schemas.microsoft.com/office/drawing/2014/main" id="{702FA3C1-063B-45B2-BD33-723E76BAC06F}"/>
                </a:ext>
              </a:extLst>
            </p:cNvPr>
            <p:cNvSpPr/>
            <p:nvPr/>
          </p:nvSpPr>
          <p:spPr>
            <a:xfrm>
              <a:off x="5775881" y="3835698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Arc 107">
              <a:extLst>
                <a:ext uri="{FF2B5EF4-FFF2-40B4-BE49-F238E27FC236}">
                  <a16:creationId xmlns:a16="http://schemas.microsoft.com/office/drawing/2014/main" id="{8AA59A4C-7F6D-497D-A9CF-1D466DB746F6}"/>
                </a:ext>
              </a:extLst>
            </p:cNvPr>
            <p:cNvSpPr/>
            <p:nvPr/>
          </p:nvSpPr>
          <p:spPr>
            <a:xfrm>
              <a:off x="5766917" y="4929387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Arc 108">
              <a:extLst>
                <a:ext uri="{FF2B5EF4-FFF2-40B4-BE49-F238E27FC236}">
                  <a16:creationId xmlns:a16="http://schemas.microsoft.com/office/drawing/2014/main" id="{DD29C0C9-C80E-4CB5-895E-23204BCEBCB5}"/>
                </a:ext>
              </a:extLst>
            </p:cNvPr>
            <p:cNvSpPr/>
            <p:nvPr/>
          </p:nvSpPr>
          <p:spPr>
            <a:xfrm>
              <a:off x="5757953" y="5512090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Arc 109">
              <a:extLst>
                <a:ext uri="{FF2B5EF4-FFF2-40B4-BE49-F238E27FC236}">
                  <a16:creationId xmlns:a16="http://schemas.microsoft.com/office/drawing/2014/main" id="{2463EDC4-4EBE-42EC-ABAE-BADAAA5E9902}"/>
                </a:ext>
              </a:extLst>
            </p:cNvPr>
            <p:cNvSpPr/>
            <p:nvPr/>
          </p:nvSpPr>
          <p:spPr>
            <a:xfrm>
              <a:off x="5748989" y="6081346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238" y="398744"/>
            <a:ext cx="10293658" cy="6011749"/>
          </a:xfrm>
          <a:prstGeom prst="rect">
            <a:avLst/>
          </a:prstGeom>
        </p:spPr>
      </p:pic>
      <p:pic>
        <p:nvPicPr>
          <p:cNvPr id="41" name="Picture 8" descr="ong">
            <a:extLst>
              <a:ext uri="{FF2B5EF4-FFF2-40B4-BE49-F238E27FC236}">
                <a16:creationId xmlns:a16="http://schemas.microsoft.com/office/drawing/2014/main" id="{D1582495-D56B-48C7-BA33-AFF6EE5C30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905000"/>
            <a:ext cx="5562600" cy="444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7" descr="ong_tinh">
            <a:extLst>
              <a:ext uri="{FF2B5EF4-FFF2-40B4-BE49-F238E27FC236}">
                <a16:creationId xmlns:a16="http://schemas.microsoft.com/office/drawing/2014/main" id="{6C208347-7703-48F6-9072-D7924D6E7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049" y="3716505"/>
            <a:ext cx="2743200" cy="269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5" descr="nature%20(66)">
            <a:extLst>
              <a:ext uri="{FF2B5EF4-FFF2-40B4-BE49-F238E27FC236}">
                <a16:creationId xmlns:a16="http://schemas.microsoft.com/office/drawing/2014/main" id="{FF4E7A78-BAB7-43DF-A117-88650D598A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072">
            <a:off x="5867400" y="3810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5" descr="nature%20(66)">
            <a:extLst>
              <a:ext uri="{FF2B5EF4-FFF2-40B4-BE49-F238E27FC236}">
                <a16:creationId xmlns:a16="http://schemas.microsoft.com/office/drawing/2014/main" id="{FC8FC4DD-A58D-431A-810B-B98E3E660B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8143">
            <a:off x="9296400" y="11430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5" descr="nature%20(66)">
            <a:extLst>
              <a:ext uri="{FF2B5EF4-FFF2-40B4-BE49-F238E27FC236}">
                <a16:creationId xmlns:a16="http://schemas.microsoft.com/office/drawing/2014/main" id="{436754CA-D603-4836-950E-8D648B644B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9192">
            <a:off x="8382000" y="9144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10" descr="Cai_do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759075"/>
            <a:ext cx="39147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1025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0094B57-3746-46D7-92F3-BAB5DDE14E86}"/>
              </a:ext>
            </a:extLst>
          </p:cNvPr>
          <p:cNvSpPr/>
          <p:nvPr/>
        </p:nvSpPr>
        <p:spPr>
          <a:xfrm>
            <a:off x="6082123" y="148013"/>
            <a:ext cx="5444252" cy="6612835"/>
          </a:xfrm>
          <a:custGeom>
            <a:avLst/>
            <a:gdLst>
              <a:gd name="connsiteX0" fmla="*/ 0 w 4651513"/>
              <a:gd name="connsiteY0" fmla="*/ 0 h 6612835"/>
              <a:gd name="connsiteX1" fmla="*/ 4362144 w 4651513"/>
              <a:gd name="connsiteY1" fmla="*/ 0 h 6612835"/>
              <a:gd name="connsiteX2" fmla="*/ 4651513 w 4651513"/>
              <a:gd name="connsiteY2" fmla="*/ 289369 h 6612835"/>
              <a:gd name="connsiteX3" fmla="*/ 4651513 w 4651513"/>
              <a:gd name="connsiteY3" fmla="*/ 6323466 h 6612835"/>
              <a:gd name="connsiteX4" fmla="*/ 4362144 w 4651513"/>
              <a:gd name="connsiteY4" fmla="*/ 6612835 h 6612835"/>
              <a:gd name="connsiteX5" fmla="*/ 0 w 4651513"/>
              <a:gd name="connsiteY5" fmla="*/ 6612835 h 6612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1513" h="6612835">
                <a:moveTo>
                  <a:pt x="0" y="0"/>
                </a:moveTo>
                <a:lnTo>
                  <a:pt x="4362144" y="0"/>
                </a:lnTo>
                <a:cubicBezTo>
                  <a:pt x="4521958" y="0"/>
                  <a:pt x="4651513" y="129555"/>
                  <a:pt x="4651513" y="289369"/>
                </a:cubicBezTo>
                <a:lnTo>
                  <a:pt x="4651513" y="6323466"/>
                </a:lnTo>
                <a:cubicBezTo>
                  <a:pt x="4651513" y="6483280"/>
                  <a:pt x="4521958" y="6612835"/>
                  <a:pt x="4362144" y="6612835"/>
                </a:cubicBezTo>
                <a:lnTo>
                  <a:pt x="0" y="6612835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DD09F421-0B70-455A-B08C-CABE2862B0C4}"/>
              </a:ext>
            </a:extLst>
          </p:cNvPr>
          <p:cNvSpPr/>
          <p:nvPr/>
        </p:nvSpPr>
        <p:spPr>
          <a:xfrm flipH="1">
            <a:off x="510495" y="148013"/>
            <a:ext cx="5444252" cy="6612835"/>
          </a:xfrm>
          <a:custGeom>
            <a:avLst/>
            <a:gdLst>
              <a:gd name="connsiteX0" fmla="*/ 0 w 4651513"/>
              <a:gd name="connsiteY0" fmla="*/ 0 h 6612835"/>
              <a:gd name="connsiteX1" fmla="*/ 4362144 w 4651513"/>
              <a:gd name="connsiteY1" fmla="*/ 0 h 6612835"/>
              <a:gd name="connsiteX2" fmla="*/ 4651513 w 4651513"/>
              <a:gd name="connsiteY2" fmla="*/ 289369 h 6612835"/>
              <a:gd name="connsiteX3" fmla="*/ 4651513 w 4651513"/>
              <a:gd name="connsiteY3" fmla="*/ 6323466 h 6612835"/>
              <a:gd name="connsiteX4" fmla="*/ 4362144 w 4651513"/>
              <a:gd name="connsiteY4" fmla="*/ 6612835 h 6612835"/>
              <a:gd name="connsiteX5" fmla="*/ 0 w 4651513"/>
              <a:gd name="connsiteY5" fmla="*/ 6612835 h 6612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1513" h="6612835">
                <a:moveTo>
                  <a:pt x="0" y="0"/>
                </a:moveTo>
                <a:lnTo>
                  <a:pt x="4362144" y="0"/>
                </a:lnTo>
                <a:cubicBezTo>
                  <a:pt x="4521958" y="0"/>
                  <a:pt x="4651513" y="129555"/>
                  <a:pt x="4651513" y="289369"/>
                </a:cubicBezTo>
                <a:lnTo>
                  <a:pt x="4651513" y="6323466"/>
                </a:lnTo>
                <a:cubicBezTo>
                  <a:pt x="4651513" y="6483280"/>
                  <a:pt x="4521958" y="6612835"/>
                  <a:pt x="4362144" y="6612835"/>
                </a:cubicBezTo>
                <a:lnTo>
                  <a:pt x="0" y="6612835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C7A1C8-312E-48B6-9410-BF9B0AE9618F}"/>
              </a:ext>
            </a:extLst>
          </p:cNvPr>
          <p:cNvSpPr/>
          <p:nvPr/>
        </p:nvSpPr>
        <p:spPr>
          <a:xfrm>
            <a:off x="6082123" y="304627"/>
            <a:ext cx="5166776" cy="6239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F4746FB0-50FE-4284-9956-C5377AA8A5D9}"/>
              </a:ext>
            </a:extLst>
          </p:cNvPr>
          <p:cNvSpPr/>
          <p:nvPr/>
        </p:nvSpPr>
        <p:spPr>
          <a:xfrm>
            <a:off x="771919" y="291375"/>
            <a:ext cx="5166776" cy="6239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C2AE99D-2342-4BD9-908A-D2536B30DD62}"/>
              </a:ext>
            </a:extLst>
          </p:cNvPr>
          <p:cNvGrpSpPr/>
          <p:nvPr/>
        </p:nvGrpSpPr>
        <p:grpSpPr>
          <a:xfrm>
            <a:off x="5284414" y="594965"/>
            <a:ext cx="1479825" cy="5815528"/>
            <a:chOff x="5284414" y="594965"/>
            <a:chExt cx="1479825" cy="581552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A72039-41E8-43C2-9D6C-9B0883DED7C4}"/>
                </a:ext>
              </a:extLst>
            </p:cNvPr>
            <p:cNvSpPr/>
            <p:nvPr/>
          </p:nvSpPr>
          <p:spPr>
            <a:xfrm>
              <a:off x="6259327" y="61267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499466F-87A5-4917-BDFD-C769AEAF7453}"/>
                </a:ext>
              </a:extLst>
            </p:cNvPr>
            <p:cNvSpPr/>
            <p:nvPr/>
          </p:nvSpPr>
          <p:spPr>
            <a:xfrm>
              <a:off x="6259327" y="1151407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96C5F34-8C9B-41AF-A3CF-99B45FABE76F}"/>
                </a:ext>
              </a:extLst>
            </p:cNvPr>
            <p:cNvSpPr/>
            <p:nvPr/>
          </p:nvSpPr>
          <p:spPr>
            <a:xfrm>
              <a:off x="6259327" y="1690140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584138F-F20B-48C6-AA1C-DD5696ADABFC}"/>
                </a:ext>
              </a:extLst>
            </p:cNvPr>
            <p:cNvSpPr/>
            <p:nvPr/>
          </p:nvSpPr>
          <p:spPr>
            <a:xfrm>
              <a:off x="6259327" y="2193175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B5F01E5-09C6-4683-AB1E-70D85205386F}"/>
                </a:ext>
              </a:extLst>
            </p:cNvPr>
            <p:cNvSpPr/>
            <p:nvPr/>
          </p:nvSpPr>
          <p:spPr>
            <a:xfrm>
              <a:off x="6259327" y="2718965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75F00D8-E13C-47BE-8B1E-383EDE116A6B}"/>
                </a:ext>
              </a:extLst>
            </p:cNvPr>
            <p:cNvSpPr/>
            <p:nvPr/>
          </p:nvSpPr>
          <p:spPr>
            <a:xfrm>
              <a:off x="6259327" y="3304428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4E4F320-F435-4C2C-AC41-A141F2E837B6}"/>
                </a:ext>
              </a:extLst>
            </p:cNvPr>
            <p:cNvSpPr/>
            <p:nvPr/>
          </p:nvSpPr>
          <p:spPr>
            <a:xfrm>
              <a:off x="6259327" y="441730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F658D30-1B20-428D-AD50-B18BF930AB0C}"/>
                </a:ext>
              </a:extLst>
            </p:cNvPr>
            <p:cNvSpPr/>
            <p:nvPr/>
          </p:nvSpPr>
          <p:spPr>
            <a:xfrm>
              <a:off x="6259327" y="3889891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4A152F3-BB8A-4E23-9E08-4D2562D19A68}"/>
                </a:ext>
              </a:extLst>
            </p:cNvPr>
            <p:cNvSpPr/>
            <p:nvPr/>
          </p:nvSpPr>
          <p:spPr>
            <a:xfrm>
              <a:off x="6259327" y="500114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6C0F46B1-9DC7-47E3-AE2E-1010D387F965}"/>
                </a:ext>
              </a:extLst>
            </p:cNvPr>
            <p:cNvSpPr/>
            <p:nvPr/>
          </p:nvSpPr>
          <p:spPr>
            <a:xfrm>
              <a:off x="6259327" y="5556590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AF19CF3-70B0-44B7-A4C4-B6FCCB00B753}"/>
                </a:ext>
              </a:extLst>
            </p:cNvPr>
            <p:cNvSpPr/>
            <p:nvPr/>
          </p:nvSpPr>
          <p:spPr>
            <a:xfrm>
              <a:off x="6259327" y="6110487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4688A520-9B3C-4DCC-B65D-6B4CF520D65B}"/>
                </a:ext>
              </a:extLst>
            </p:cNvPr>
            <p:cNvSpPr/>
            <p:nvPr/>
          </p:nvSpPr>
          <p:spPr>
            <a:xfrm>
              <a:off x="5284414" y="61267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F1C8BB9-05BF-4829-9C86-2D25DAF3E1F2}"/>
                </a:ext>
              </a:extLst>
            </p:cNvPr>
            <p:cNvSpPr/>
            <p:nvPr/>
          </p:nvSpPr>
          <p:spPr>
            <a:xfrm>
              <a:off x="5284414" y="1151407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664B86EA-5C15-4010-B842-804096CCE4DC}"/>
                </a:ext>
              </a:extLst>
            </p:cNvPr>
            <p:cNvSpPr/>
            <p:nvPr/>
          </p:nvSpPr>
          <p:spPr>
            <a:xfrm>
              <a:off x="5284414" y="1690140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A08895FD-1112-4E8F-B7BA-86579FBC7042}"/>
                </a:ext>
              </a:extLst>
            </p:cNvPr>
            <p:cNvSpPr/>
            <p:nvPr/>
          </p:nvSpPr>
          <p:spPr>
            <a:xfrm>
              <a:off x="5284414" y="2193175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8841E794-0386-4A2C-B13D-C73DCF0658CB}"/>
                </a:ext>
              </a:extLst>
            </p:cNvPr>
            <p:cNvSpPr/>
            <p:nvPr/>
          </p:nvSpPr>
          <p:spPr>
            <a:xfrm>
              <a:off x="5284414" y="2718965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C16A299D-1CE3-4A5F-9B7D-C153D2667352}"/>
                </a:ext>
              </a:extLst>
            </p:cNvPr>
            <p:cNvSpPr/>
            <p:nvPr/>
          </p:nvSpPr>
          <p:spPr>
            <a:xfrm>
              <a:off x="5284414" y="3304428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6C1C8C6-D487-4F44-97A6-861CB4B26241}"/>
                </a:ext>
              </a:extLst>
            </p:cNvPr>
            <p:cNvSpPr/>
            <p:nvPr/>
          </p:nvSpPr>
          <p:spPr>
            <a:xfrm>
              <a:off x="5284414" y="441730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37F563BA-E649-4B8E-AC15-495B333056D5}"/>
                </a:ext>
              </a:extLst>
            </p:cNvPr>
            <p:cNvSpPr/>
            <p:nvPr/>
          </p:nvSpPr>
          <p:spPr>
            <a:xfrm>
              <a:off x="5284414" y="3889891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B8E7D061-31B5-4E15-8B5A-CF4B175DC57C}"/>
                </a:ext>
              </a:extLst>
            </p:cNvPr>
            <p:cNvSpPr/>
            <p:nvPr/>
          </p:nvSpPr>
          <p:spPr>
            <a:xfrm>
              <a:off x="5284414" y="500114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C16C844B-015E-489B-8CF8-C7F61820ABD3}"/>
                </a:ext>
              </a:extLst>
            </p:cNvPr>
            <p:cNvSpPr/>
            <p:nvPr/>
          </p:nvSpPr>
          <p:spPr>
            <a:xfrm>
              <a:off x="5284414" y="5556590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C841A132-D941-4C19-822C-51B59CC59AC2}"/>
                </a:ext>
              </a:extLst>
            </p:cNvPr>
            <p:cNvSpPr/>
            <p:nvPr/>
          </p:nvSpPr>
          <p:spPr>
            <a:xfrm>
              <a:off x="5284414" y="6110487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1F963D59-2F0A-44DD-9071-3B051CCC9722}"/>
                </a:ext>
              </a:extLst>
            </p:cNvPr>
            <p:cNvSpPr/>
            <p:nvPr/>
          </p:nvSpPr>
          <p:spPr>
            <a:xfrm>
              <a:off x="5789326" y="594965"/>
              <a:ext cx="504912" cy="353413"/>
            </a:xfrm>
            <a:prstGeom prst="arc">
              <a:avLst>
                <a:gd name="adj1" fmla="val 10258025"/>
                <a:gd name="adj2" fmla="val 591163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Arc 96">
              <a:extLst>
                <a:ext uri="{FF2B5EF4-FFF2-40B4-BE49-F238E27FC236}">
                  <a16:creationId xmlns:a16="http://schemas.microsoft.com/office/drawing/2014/main" id="{EA4F097B-8745-4651-B624-FDEF923D99C9}"/>
                </a:ext>
              </a:extLst>
            </p:cNvPr>
            <p:cNvSpPr/>
            <p:nvPr/>
          </p:nvSpPr>
          <p:spPr>
            <a:xfrm>
              <a:off x="5789326" y="1130355"/>
              <a:ext cx="489591" cy="280507"/>
            </a:xfrm>
            <a:prstGeom prst="arc">
              <a:avLst>
                <a:gd name="adj1" fmla="val 10258025"/>
                <a:gd name="adj2" fmla="val 591163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Arc 99">
              <a:extLst>
                <a:ext uri="{FF2B5EF4-FFF2-40B4-BE49-F238E27FC236}">
                  <a16:creationId xmlns:a16="http://schemas.microsoft.com/office/drawing/2014/main" id="{3C2277DC-F6C4-4E79-B16E-B453043B840D}"/>
                </a:ext>
              </a:extLst>
            </p:cNvPr>
            <p:cNvSpPr/>
            <p:nvPr/>
          </p:nvSpPr>
          <p:spPr>
            <a:xfrm>
              <a:off x="5804647" y="1639088"/>
              <a:ext cx="489591" cy="280507"/>
            </a:xfrm>
            <a:prstGeom prst="arc">
              <a:avLst>
                <a:gd name="adj1" fmla="val 10258025"/>
                <a:gd name="adj2" fmla="val 591163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Arc 102">
              <a:extLst>
                <a:ext uri="{FF2B5EF4-FFF2-40B4-BE49-F238E27FC236}">
                  <a16:creationId xmlns:a16="http://schemas.microsoft.com/office/drawing/2014/main" id="{F81A7B90-9C9B-4582-BF8D-C411D44BC3E1}"/>
                </a:ext>
              </a:extLst>
            </p:cNvPr>
            <p:cNvSpPr/>
            <p:nvPr/>
          </p:nvSpPr>
          <p:spPr>
            <a:xfrm>
              <a:off x="5809130" y="2168004"/>
              <a:ext cx="489591" cy="280507"/>
            </a:xfrm>
            <a:prstGeom prst="arc">
              <a:avLst>
                <a:gd name="adj1" fmla="val 10258025"/>
                <a:gd name="adj2" fmla="val 591163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Arc 103">
              <a:extLst>
                <a:ext uri="{FF2B5EF4-FFF2-40B4-BE49-F238E27FC236}">
                  <a16:creationId xmlns:a16="http://schemas.microsoft.com/office/drawing/2014/main" id="{56845C62-30FB-45E0-8BDA-A1D866527B16}"/>
                </a:ext>
              </a:extLst>
            </p:cNvPr>
            <p:cNvSpPr/>
            <p:nvPr/>
          </p:nvSpPr>
          <p:spPr>
            <a:xfrm>
              <a:off x="5775879" y="2692702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Arc 104">
              <a:extLst>
                <a:ext uri="{FF2B5EF4-FFF2-40B4-BE49-F238E27FC236}">
                  <a16:creationId xmlns:a16="http://schemas.microsoft.com/office/drawing/2014/main" id="{95056290-752C-47A3-A657-571E7F286F78}"/>
                </a:ext>
              </a:extLst>
            </p:cNvPr>
            <p:cNvSpPr/>
            <p:nvPr/>
          </p:nvSpPr>
          <p:spPr>
            <a:xfrm>
              <a:off x="5793809" y="3288853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Arc 105">
              <a:extLst>
                <a:ext uri="{FF2B5EF4-FFF2-40B4-BE49-F238E27FC236}">
                  <a16:creationId xmlns:a16="http://schemas.microsoft.com/office/drawing/2014/main" id="{2C59B3E5-EF1B-427B-B3EC-4477AE13276D}"/>
                </a:ext>
              </a:extLst>
            </p:cNvPr>
            <p:cNvSpPr/>
            <p:nvPr/>
          </p:nvSpPr>
          <p:spPr>
            <a:xfrm>
              <a:off x="5784845" y="4355649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Arc 106">
              <a:extLst>
                <a:ext uri="{FF2B5EF4-FFF2-40B4-BE49-F238E27FC236}">
                  <a16:creationId xmlns:a16="http://schemas.microsoft.com/office/drawing/2014/main" id="{702FA3C1-063B-45B2-BD33-723E76BAC06F}"/>
                </a:ext>
              </a:extLst>
            </p:cNvPr>
            <p:cNvSpPr/>
            <p:nvPr/>
          </p:nvSpPr>
          <p:spPr>
            <a:xfrm>
              <a:off x="5775881" y="3835698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Arc 107">
              <a:extLst>
                <a:ext uri="{FF2B5EF4-FFF2-40B4-BE49-F238E27FC236}">
                  <a16:creationId xmlns:a16="http://schemas.microsoft.com/office/drawing/2014/main" id="{8AA59A4C-7F6D-497D-A9CF-1D466DB746F6}"/>
                </a:ext>
              </a:extLst>
            </p:cNvPr>
            <p:cNvSpPr/>
            <p:nvPr/>
          </p:nvSpPr>
          <p:spPr>
            <a:xfrm>
              <a:off x="5766917" y="4929387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Arc 108">
              <a:extLst>
                <a:ext uri="{FF2B5EF4-FFF2-40B4-BE49-F238E27FC236}">
                  <a16:creationId xmlns:a16="http://schemas.microsoft.com/office/drawing/2014/main" id="{DD29C0C9-C80E-4CB5-895E-23204BCEBCB5}"/>
                </a:ext>
              </a:extLst>
            </p:cNvPr>
            <p:cNvSpPr/>
            <p:nvPr/>
          </p:nvSpPr>
          <p:spPr>
            <a:xfrm>
              <a:off x="5757953" y="5512090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Arc 109">
              <a:extLst>
                <a:ext uri="{FF2B5EF4-FFF2-40B4-BE49-F238E27FC236}">
                  <a16:creationId xmlns:a16="http://schemas.microsoft.com/office/drawing/2014/main" id="{2463EDC4-4EBE-42EC-ABAE-BADAAA5E9902}"/>
                </a:ext>
              </a:extLst>
            </p:cNvPr>
            <p:cNvSpPr/>
            <p:nvPr/>
          </p:nvSpPr>
          <p:spPr>
            <a:xfrm>
              <a:off x="5748989" y="6081346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532A7F3-05FB-4F28-AB2B-FBCB9ECCA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055" y="405300"/>
            <a:ext cx="10082708" cy="6012056"/>
          </a:xfrm>
          <a:prstGeom prst="rect">
            <a:avLst/>
          </a:prstGeom>
        </p:spPr>
      </p:pic>
      <p:pic>
        <p:nvPicPr>
          <p:cNvPr id="43" name="Picture 6" descr="ong_Nho">
            <a:extLst>
              <a:ext uri="{FF2B5EF4-FFF2-40B4-BE49-F238E27FC236}">
                <a16:creationId xmlns:a16="http://schemas.microsoft.com/office/drawing/2014/main" id="{1BBC8583-1BDB-4DF4-AE02-262831DD15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524000"/>
            <a:ext cx="3605213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8" descr="ong_-goi">
            <a:extLst>
              <a:ext uri="{FF2B5EF4-FFF2-40B4-BE49-F238E27FC236}">
                <a16:creationId xmlns:a16="http://schemas.microsoft.com/office/drawing/2014/main" id="{384173DA-CFF3-440E-9FFF-5F7F3786A8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143000"/>
            <a:ext cx="4097338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9" descr="Ba_raNho">
            <a:extLst>
              <a:ext uri="{FF2B5EF4-FFF2-40B4-BE49-F238E27FC236}">
                <a16:creationId xmlns:a16="http://schemas.microsoft.com/office/drawing/2014/main" id="{53FBB74D-C7EB-4CBD-997B-016E074A35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6683" y="1830094"/>
            <a:ext cx="29527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Oval 10">
            <a:extLst>
              <a:ext uri="{FF2B5EF4-FFF2-40B4-BE49-F238E27FC236}">
                <a16:creationId xmlns:a16="http://schemas.microsoft.com/office/drawing/2014/main" id="{F00CF5DF-963A-4215-AF55-A68AAA10E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8800" y="0"/>
            <a:ext cx="121920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49" name="Picture 11" descr="buombay">
            <a:extLst>
              <a:ext uri="{FF2B5EF4-FFF2-40B4-BE49-F238E27FC236}">
                <a16:creationId xmlns:a16="http://schemas.microsoft.com/office/drawing/2014/main" id="{51A4F858-8F9D-4357-AF88-1767BB6206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0"/>
            <a:ext cx="3200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15" descr="nature%20(66)">
            <a:extLst>
              <a:ext uri="{FF2B5EF4-FFF2-40B4-BE49-F238E27FC236}">
                <a16:creationId xmlns:a16="http://schemas.microsoft.com/office/drawing/2014/main" id="{131D2844-462B-4207-ACAF-699FEFA1E6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072">
            <a:off x="5867400" y="3810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5" descr="nature%20(66)">
            <a:extLst>
              <a:ext uri="{FF2B5EF4-FFF2-40B4-BE49-F238E27FC236}">
                <a16:creationId xmlns:a16="http://schemas.microsoft.com/office/drawing/2014/main" id="{96B00681-739B-4F2C-9453-82D8B2A9DA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8143">
            <a:off x="3352800" y="9906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15" descr="nature%20(66)">
            <a:extLst>
              <a:ext uri="{FF2B5EF4-FFF2-40B4-BE49-F238E27FC236}">
                <a16:creationId xmlns:a16="http://schemas.microsoft.com/office/drawing/2014/main" id="{237D078A-7A44-41A4-881C-BCC4B2AAD2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4886">
            <a:off x="8382000" y="9144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38103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10">
        <p15:prstTrans prst="pageCurlDoub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L -0.49479 0.06667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4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0094B57-3746-46D7-92F3-BAB5DDE14E86}"/>
              </a:ext>
            </a:extLst>
          </p:cNvPr>
          <p:cNvSpPr/>
          <p:nvPr/>
        </p:nvSpPr>
        <p:spPr>
          <a:xfrm>
            <a:off x="6082123" y="148013"/>
            <a:ext cx="5444252" cy="6612835"/>
          </a:xfrm>
          <a:custGeom>
            <a:avLst/>
            <a:gdLst>
              <a:gd name="connsiteX0" fmla="*/ 0 w 4651513"/>
              <a:gd name="connsiteY0" fmla="*/ 0 h 6612835"/>
              <a:gd name="connsiteX1" fmla="*/ 4362144 w 4651513"/>
              <a:gd name="connsiteY1" fmla="*/ 0 h 6612835"/>
              <a:gd name="connsiteX2" fmla="*/ 4651513 w 4651513"/>
              <a:gd name="connsiteY2" fmla="*/ 289369 h 6612835"/>
              <a:gd name="connsiteX3" fmla="*/ 4651513 w 4651513"/>
              <a:gd name="connsiteY3" fmla="*/ 6323466 h 6612835"/>
              <a:gd name="connsiteX4" fmla="*/ 4362144 w 4651513"/>
              <a:gd name="connsiteY4" fmla="*/ 6612835 h 6612835"/>
              <a:gd name="connsiteX5" fmla="*/ 0 w 4651513"/>
              <a:gd name="connsiteY5" fmla="*/ 6612835 h 6612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1513" h="6612835">
                <a:moveTo>
                  <a:pt x="0" y="0"/>
                </a:moveTo>
                <a:lnTo>
                  <a:pt x="4362144" y="0"/>
                </a:lnTo>
                <a:cubicBezTo>
                  <a:pt x="4521958" y="0"/>
                  <a:pt x="4651513" y="129555"/>
                  <a:pt x="4651513" y="289369"/>
                </a:cubicBezTo>
                <a:lnTo>
                  <a:pt x="4651513" y="6323466"/>
                </a:lnTo>
                <a:cubicBezTo>
                  <a:pt x="4651513" y="6483280"/>
                  <a:pt x="4521958" y="6612835"/>
                  <a:pt x="4362144" y="6612835"/>
                </a:cubicBezTo>
                <a:lnTo>
                  <a:pt x="0" y="6612835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DD09F421-0B70-455A-B08C-CABE2862B0C4}"/>
              </a:ext>
            </a:extLst>
          </p:cNvPr>
          <p:cNvSpPr/>
          <p:nvPr/>
        </p:nvSpPr>
        <p:spPr>
          <a:xfrm flipH="1">
            <a:off x="510495" y="148013"/>
            <a:ext cx="5444252" cy="6612835"/>
          </a:xfrm>
          <a:custGeom>
            <a:avLst/>
            <a:gdLst>
              <a:gd name="connsiteX0" fmla="*/ 0 w 4651513"/>
              <a:gd name="connsiteY0" fmla="*/ 0 h 6612835"/>
              <a:gd name="connsiteX1" fmla="*/ 4362144 w 4651513"/>
              <a:gd name="connsiteY1" fmla="*/ 0 h 6612835"/>
              <a:gd name="connsiteX2" fmla="*/ 4651513 w 4651513"/>
              <a:gd name="connsiteY2" fmla="*/ 289369 h 6612835"/>
              <a:gd name="connsiteX3" fmla="*/ 4651513 w 4651513"/>
              <a:gd name="connsiteY3" fmla="*/ 6323466 h 6612835"/>
              <a:gd name="connsiteX4" fmla="*/ 4362144 w 4651513"/>
              <a:gd name="connsiteY4" fmla="*/ 6612835 h 6612835"/>
              <a:gd name="connsiteX5" fmla="*/ 0 w 4651513"/>
              <a:gd name="connsiteY5" fmla="*/ 6612835 h 6612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1513" h="6612835">
                <a:moveTo>
                  <a:pt x="0" y="0"/>
                </a:moveTo>
                <a:lnTo>
                  <a:pt x="4362144" y="0"/>
                </a:lnTo>
                <a:cubicBezTo>
                  <a:pt x="4521958" y="0"/>
                  <a:pt x="4651513" y="129555"/>
                  <a:pt x="4651513" y="289369"/>
                </a:cubicBezTo>
                <a:lnTo>
                  <a:pt x="4651513" y="6323466"/>
                </a:lnTo>
                <a:cubicBezTo>
                  <a:pt x="4651513" y="6483280"/>
                  <a:pt x="4521958" y="6612835"/>
                  <a:pt x="4362144" y="6612835"/>
                </a:cubicBezTo>
                <a:lnTo>
                  <a:pt x="0" y="6612835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C7A1C8-312E-48B6-9410-BF9B0AE9618F}"/>
              </a:ext>
            </a:extLst>
          </p:cNvPr>
          <p:cNvSpPr/>
          <p:nvPr/>
        </p:nvSpPr>
        <p:spPr>
          <a:xfrm>
            <a:off x="6082123" y="304627"/>
            <a:ext cx="5166776" cy="6239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F4746FB0-50FE-4284-9956-C5377AA8A5D9}"/>
              </a:ext>
            </a:extLst>
          </p:cNvPr>
          <p:cNvSpPr/>
          <p:nvPr/>
        </p:nvSpPr>
        <p:spPr>
          <a:xfrm>
            <a:off x="771919" y="304627"/>
            <a:ext cx="5166776" cy="6239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C2AE99D-2342-4BD9-908A-D2536B30DD62}"/>
              </a:ext>
            </a:extLst>
          </p:cNvPr>
          <p:cNvGrpSpPr/>
          <p:nvPr/>
        </p:nvGrpSpPr>
        <p:grpSpPr>
          <a:xfrm>
            <a:off x="5284414" y="594965"/>
            <a:ext cx="1479825" cy="5815528"/>
            <a:chOff x="5284414" y="594965"/>
            <a:chExt cx="1479825" cy="581552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A72039-41E8-43C2-9D6C-9B0883DED7C4}"/>
                </a:ext>
              </a:extLst>
            </p:cNvPr>
            <p:cNvSpPr/>
            <p:nvPr/>
          </p:nvSpPr>
          <p:spPr>
            <a:xfrm>
              <a:off x="6259327" y="61267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499466F-87A5-4917-BDFD-C769AEAF7453}"/>
                </a:ext>
              </a:extLst>
            </p:cNvPr>
            <p:cNvSpPr/>
            <p:nvPr/>
          </p:nvSpPr>
          <p:spPr>
            <a:xfrm>
              <a:off x="6259327" y="1151407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96C5F34-8C9B-41AF-A3CF-99B45FABE76F}"/>
                </a:ext>
              </a:extLst>
            </p:cNvPr>
            <p:cNvSpPr/>
            <p:nvPr/>
          </p:nvSpPr>
          <p:spPr>
            <a:xfrm>
              <a:off x="6259327" y="1690140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584138F-F20B-48C6-AA1C-DD5696ADABFC}"/>
                </a:ext>
              </a:extLst>
            </p:cNvPr>
            <p:cNvSpPr/>
            <p:nvPr/>
          </p:nvSpPr>
          <p:spPr>
            <a:xfrm>
              <a:off x="6259327" y="2193175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B5F01E5-09C6-4683-AB1E-70D85205386F}"/>
                </a:ext>
              </a:extLst>
            </p:cNvPr>
            <p:cNvSpPr/>
            <p:nvPr/>
          </p:nvSpPr>
          <p:spPr>
            <a:xfrm>
              <a:off x="6259327" y="2718965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75F00D8-E13C-47BE-8B1E-383EDE116A6B}"/>
                </a:ext>
              </a:extLst>
            </p:cNvPr>
            <p:cNvSpPr/>
            <p:nvPr/>
          </p:nvSpPr>
          <p:spPr>
            <a:xfrm>
              <a:off x="6259327" y="3304428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4E4F320-F435-4C2C-AC41-A141F2E837B6}"/>
                </a:ext>
              </a:extLst>
            </p:cNvPr>
            <p:cNvSpPr/>
            <p:nvPr/>
          </p:nvSpPr>
          <p:spPr>
            <a:xfrm>
              <a:off x="6259327" y="441730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F658D30-1B20-428D-AD50-B18BF930AB0C}"/>
                </a:ext>
              </a:extLst>
            </p:cNvPr>
            <p:cNvSpPr/>
            <p:nvPr/>
          </p:nvSpPr>
          <p:spPr>
            <a:xfrm>
              <a:off x="6259327" y="3889891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4A152F3-BB8A-4E23-9E08-4D2562D19A68}"/>
                </a:ext>
              </a:extLst>
            </p:cNvPr>
            <p:cNvSpPr/>
            <p:nvPr/>
          </p:nvSpPr>
          <p:spPr>
            <a:xfrm>
              <a:off x="6259327" y="500114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6C0F46B1-9DC7-47E3-AE2E-1010D387F965}"/>
                </a:ext>
              </a:extLst>
            </p:cNvPr>
            <p:cNvSpPr/>
            <p:nvPr/>
          </p:nvSpPr>
          <p:spPr>
            <a:xfrm>
              <a:off x="6259327" y="5556590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AF19CF3-70B0-44B7-A4C4-B6FCCB00B753}"/>
                </a:ext>
              </a:extLst>
            </p:cNvPr>
            <p:cNvSpPr/>
            <p:nvPr/>
          </p:nvSpPr>
          <p:spPr>
            <a:xfrm>
              <a:off x="6259327" y="6110487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4688A520-9B3C-4DCC-B65D-6B4CF520D65B}"/>
                </a:ext>
              </a:extLst>
            </p:cNvPr>
            <p:cNvSpPr/>
            <p:nvPr/>
          </p:nvSpPr>
          <p:spPr>
            <a:xfrm>
              <a:off x="5284414" y="61267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F1C8BB9-05BF-4829-9C86-2D25DAF3E1F2}"/>
                </a:ext>
              </a:extLst>
            </p:cNvPr>
            <p:cNvSpPr/>
            <p:nvPr/>
          </p:nvSpPr>
          <p:spPr>
            <a:xfrm>
              <a:off x="5284414" y="1151407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664B86EA-5C15-4010-B842-804096CCE4DC}"/>
                </a:ext>
              </a:extLst>
            </p:cNvPr>
            <p:cNvSpPr/>
            <p:nvPr/>
          </p:nvSpPr>
          <p:spPr>
            <a:xfrm>
              <a:off x="5284414" y="1690140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A08895FD-1112-4E8F-B7BA-86579FBC7042}"/>
                </a:ext>
              </a:extLst>
            </p:cNvPr>
            <p:cNvSpPr/>
            <p:nvPr/>
          </p:nvSpPr>
          <p:spPr>
            <a:xfrm>
              <a:off x="5284414" y="2193175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8841E794-0386-4A2C-B13D-C73DCF0658CB}"/>
                </a:ext>
              </a:extLst>
            </p:cNvPr>
            <p:cNvSpPr/>
            <p:nvPr/>
          </p:nvSpPr>
          <p:spPr>
            <a:xfrm>
              <a:off x="5284414" y="2718965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C16A299D-1CE3-4A5F-9B7D-C153D2667352}"/>
                </a:ext>
              </a:extLst>
            </p:cNvPr>
            <p:cNvSpPr/>
            <p:nvPr/>
          </p:nvSpPr>
          <p:spPr>
            <a:xfrm>
              <a:off x="5284414" y="3304428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6C1C8C6-D487-4F44-97A6-861CB4B26241}"/>
                </a:ext>
              </a:extLst>
            </p:cNvPr>
            <p:cNvSpPr/>
            <p:nvPr/>
          </p:nvSpPr>
          <p:spPr>
            <a:xfrm>
              <a:off x="5284414" y="441730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37F563BA-E649-4B8E-AC15-495B333056D5}"/>
                </a:ext>
              </a:extLst>
            </p:cNvPr>
            <p:cNvSpPr/>
            <p:nvPr/>
          </p:nvSpPr>
          <p:spPr>
            <a:xfrm>
              <a:off x="5284414" y="3889891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B8E7D061-31B5-4E15-8B5A-CF4B175DC57C}"/>
                </a:ext>
              </a:extLst>
            </p:cNvPr>
            <p:cNvSpPr/>
            <p:nvPr/>
          </p:nvSpPr>
          <p:spPr>
            <a:xfrm>
              <a:off x="5284414" y="500114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C16C844B-015E-489B-8CF8-C7F61820ABD3}"/>
                </a:ext>
              </a:extLst>
            </p:cNvPr>
            <p:cNvSpPr/>
            <p:nvPr/>
          </p:nvSpPr>
          <p:spPr>
            <a:xfrm>
              <a:off x="5284414" y="5556590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C841A132-D941-4C19-822C-51B59CC59AC2}"/>
                </a:ext>
              </a:extLst>
            </p:cNvPr>
            <p:cNvSpPr/>
            <p:nvPr/>
          </p:nvSpPr>
          <p:spPr>
            <a:xfrm>
              <a:off x="5284414" y="6110487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1F963D59-2F0A-44DD-9071-3B051CCC9722}"/>
                </a:ext>
              </a:extLst>
            </p:cNvPr>
            <p:cNvSpPr/>
            <p:nvPr/>
          </p:nvSpPr>
          <p:spPr>
            <a:xfrm>
              <a:off x="5789326" y="594965"/>
              <a:ext cx="504912" cy="353413"/>
            </a:xfrm>
            <a:prstGeom prst="arc">
              <a:avLst>
                <a:gd name="adj1" fmla="val 10258025"/>
                <a:gd name="adj2" fmla="val 591163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Arc 96">
              <a:extLst>
                <a:ext uri="{FF2B5EF4-FFF2-40B4-BE49-F238E27FC236}">
                  <a16:creationId xmlns:a16="http://schemas.microsoft.com/office/drawing/2014/main" id="{EA4F097B-8745-4651-B624-FDEF923D99C9}"/>
                </a:ext>
              </a:extLst>
            </p:cNvPr>
            <p:cNvSpPr/>
            <p:nvPr/>
          </p:nvSpPr>
          <p:spPr>
            <a:xfrm>
              <a:off x="5789326" y="1130355"/>
              <a:ext cx="489591" cy="280507"/>
            </a:xfrm>
            <a:prstGeom prst="arc">
              <a:avLst>
                <a:gd name="adj1" fmla="val 10258025"/>
                <a:gd name="adj2" fmla="val 591163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Arc 99">
              <a:extLst>
                <a:ext uri="{FF2B5EF4-FFF2-40B4-BE49-F238E27FC236}">
                  <a16:creationId xmlns:a16="http://schemas.microsoft.com/office/drawing/2014/main" id="{3C2277DC-F6C4-4E79-B16E-B453043B840D}"/>
                </a:ext>
              </a:extLst>
            </p:cNvPr>
            <p:cNvSpPr/>
            <p:nvPr/>
          </p:nvSpPr>
          <p:spPr>
            <a:xfrm>
              <a:off x="5804647" y="1639088"/>
              <a:ext cx="489591" cy="280507"/>
            </a:xfrm>
            <a:prstGeom prst="arc">
              <a:avLst>
                <a:gd name="adj1" fmla="val 10258025"/>
                <a:gd name="adj2" fmla="val 591163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Arc 102">
              <a:extLst>
                <a:ext uri="{FF2B5EF4-FFF2-40B4-BE49-F238E27FC236}">
                  <a16:creationId xmlns:a16="http://schemas.microsoft.com/office/drawing/2014/main" id="{F81A7B90-9C9B-4582-BF8D-C411D44BC3E1}"/>
                </a:ext>
              </a:extLst>
            </p:cNvPr>
            <p:cNvSpPr/>
            <p:nvPr/>
          </p:nvSpPr>
          <p:spPr>
            <a:xfrm>
              <a:off x="5809130" y="2168004"/>
              <a:ext cx="489591" cy="280507"/>
            </a:xfrm>
            <a:prstGeom prst="arc">
              <a:avLst>
                <a:gd name="adj1" fmla="val 10258025"/>
                <a:gd name="adj2" fmla="val 591163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Arc 103">
              <a:extLst>
                <a:ext uri="{FF2B5EF4-FFF2-40B4-BE49-F238E27FC236}">
                  <a16:creationId xmlns:a16="http://schemas.microsoft.com/office/drawing/2014/main" id="{56845C62-30FB-45E0-8BDA-A1D866527B16}"/>
                </a:ext>
              </a:extLst>
            </p:cNvPr>
            <p:cNvSpPr/>
            <p:nvPr/>
          </p:nvSpPr>
          <p:spPr>
            <a:xfrm>
              <a:off x="5775879" y="2692702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Arc 104">
              <a:extLst>
                <a:ext uri="{FF2B5EF4-FFF2-40B4-BE49-F238E27FC236}">
                  <a16:creationId xmlns:a16="http://schemas.microsoft.com/office/drawing/2014/main" id="{95056290-752C-47A3-A657-571E7F286F78}"/>
                </a:ext>
              </a:extLst>
            </p:cNvPr>
            <p:cNvSpPr/>
            <p:nvPr/>
          </p:nvSpPr>
          <p:spPr>
            <a:xfrm>
              <a:off x="5793809" y="3288853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Arc 105">
              <a:extLst>
                <a:ext uri="{FF2B5EF4-FFF2-40B4-BE49-F238E27FC236}">
                  <a16:creationId xmlns:a16="http://schemas.microsoft.com/office/drawing/2014/main" id="{2C59B3E5-EF1B-427B-B3EC-4477AE13276D}"/>
                </a:ext>
              </a:extLst>
            </p:cNvPr>
            <p:cNvSpPr/>
            <p:nvPr/>
          </p:nvSpPr>
          <p:spPr>
            <a:xfrm>
              <a:off x="5784845" y="4355649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Arc 106">
              <a:extLst>
                <a:ext uri="{FF2B5EF4-FFF2-40B4-BE49-F238E27FC236}">
                  <a16:creationId xmlns:a16="http://schemas.microsoft.com/office/drawing/2014/main" id="{702FA3C1-063B-45B2-BD33-723E76BAC06F}"/>
                </a:ext>
              </a:extLst>
            </p:cNvPr>
            <p:cNvSpPr/>
            <p:nvPr/>
          </p:nvSpPr>
          <p:spPr>
            <a:xfrm>
              <a:off x="5775881" y="3835698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Arc 107">
              <a:extLst>
                <a:ext uri="{FF2B5EF4-FFF2-40B4-BE49-F238E27FC236}">
                  <a16:creationId xmlns:a16="http://schemas.microsoft.com/office/drawing/2014/main" id="{8AA59A4C-7F6D-497D-A9CF-1D466DB746F6}"/>
                </a:ext>
              </a:extLst>
            </p:cNvPr>
            <p:cNvSpPr/>
            <p:nvPr/>
          </p:nvSpPr>
          <p:spPr>
            <a:xfrm>
              <a:off x="5766917" y="4929387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Arc 108">
              <a:extLst>
                <a:ext uri="{FF2B5EF4-FFF2-40B4-BE49-F238E27FC236}">
                  <a16:creationId xmlns:a16="http://schemas.microsoft.com/office/drawing/2014/main" id="{DD29C0C9-C80E-4CB5-895E-23204BCEBCB5}"/>
                </a:ext>
              </a:extLst>
            </p:cNvPr>
            <p:cNvSpPr/>
            <p:nvPr/>
          </p:nvSpPr>
          <p:spPr>
            <a:xfrm>
              <a:off x="5757953" y="5512090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Arc 109">
              <a:extLst>
                <a:ext uri="{FF2B5EF4-FFF2-40B4-BE49-F238E27FC236}">
                  <a16:creationId xmlns:a16="http://schemas.microsoft.com/office/drawing/2014/main" id="{2463EDC4-4EBE-42EC-ABAE-BADAAA5E9902}"/>
                </a:ext>
              </a:extLst>
            </p:cNvPr>
            <p:cNvSpPr/>
            <p:nvPr/>
          </p:nvSpPr>
          <p:spPr>
            <a:xfrm>
              <a:off x="5748989" y="6081346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8127524-41F5-48A2-9A1C-B5DB08294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00" y="446023"/>
            <a:ext cx="10162221" cy="5964470"/>
          </a:xfrm>
          <a:prstGeom prst="rect">
            <a:avLst/>
          </a:prstGeom>
        </p:spPr>
      </p:pic>
      <p:sp>
        <p:nvSpPr>
          <p:cNvPr id="41" name="Slide Number Placeholder 3">
            <a:extLst>
              <a:ext uri="{FF2B5EF4-FFF2-40B4-BE49-F238E27FC236}">
                <a16:creationId xmlns:a16="http://schemas.microsoft.com/office/drawing/2014/main" id="{1927CF48-8264-403F-964A-C0DF2FE8D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065A2CFD-0C27-4E17-B8D9-D6E947FC7AAC}" type="slidenum">
              <a:rPr lang="en-US" altLang="en-US" sz="1200"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pic>
        <p:nvPicPr>
          <p:cNvPr id="43" name="Picture 7" descr="Cai_dong">
            <a:extLst>
              <a:ext uri="{FF2B5EF4-FFF2-40B4-BE49-F238E27FC236}">
                <a16:creationId xmlns:a16="http://schemas.microsoft.com/office/drawing/2014/main" id="{79A14685-316C-4C08-AF44-B586BC6FC0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438400"/>
            <a:ext cx="31623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" descr="ong_ba_Nho">
            <a:extLst>
              <a:ext uri="{FF2B5EF4-FFF2-40B4-BE49-F238E27FC236}">
                <a16:creationId xmlns:a16="http://schemas.microsoft.com/office/drawing/2014/main" id="{AC7F29F6-8F04-4C87-BF6F-B4AF1DDFF2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295400"/>
            <a:ext cx="5029200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5" descr="Ong_ba_goi">
            <a:extLst>
              <a:ext uri="{FF2B5EF4-FFF2-40B4-BE49-F238E27FC236}">
                <a16:creationId xmlns:a16="http://schemas.microsoft.com/office/drawing/2014/main" id="{D563B365-46AB-4D72-B4CA-66D512866E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667000"/>
            <a:ext cx="413861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6" descr="Chau_Lai">
            <a:extLst>
              <a:ext uri="{FF2B5EF4-FFF2-40B4-BE49-F238E27FC236}">
                <a16:creationId xmlns:a16="http://schemas.microsoft.com/office/drawing/2014/main" id="{18F3CCD8-4AA4-4599-9DCE-BF2A169BB1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3853" y="2905125"/>
            <a:ext cx="3286125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8" descr="buombay">
            <a:extLst>
              <a:ext uri="{FF2B5EF4-FFF2-40B4-BE49-F238E27FC236}">
                <a16:creationId xmlns:a16="http://schemas.microsoft.com/office/drawing/2014/main" id="{262DFE42-80DD-4E03-B99D-45D7C346F6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200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15" descr="nature%20(66)">
            <a:extLst>
              <a:ext uri="{FF2B5EF4-FFF2-40B4-BE49-F238E27FC236}">
                <a16:creationId xmlns:a16="http://schemas.microsoft.com/office/drawing/2014/main" id="{C1D30755-8A66-4BEF-BD96-CE56553D74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072">
            <a:off x="5867400" y="3810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5" descr="nature%20(66)">
            <a:extLst>
              <a:ext uri="{FF2B5EF4-FFF2-40B4-BE49-F238E27FC236}">
                <a16:creationId xmlns:a16="http://schemas.microsoft.com/office/drawing/2014/main" id="{21AC36F6-AF62-4A9C-86F7-37C0C651A0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8143">
            <a:off x="9296400" y="11430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15" descr="nature%20(66)">
            <a:extLst>
              <a:ext uri="{FF2B5EF4-FFF2-40B4-BE49-F238E27FC236}">
                <a16:creationId xmlns:a16="http://schemas.microsoft.com/office/drawing/2014/main" id="{E6886FD7-FCAF-44F6-80C9-21D5EA4529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9192">
            <a:off x="8382000" y="9144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2190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-0.43802 0.05486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01" y="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0094B57-3746-46D7-92F3-BAB5DDE14E86}"/>
              </a:ext>
            </a:extLst>
          </p:cNvPr>
          <p:cNvSpPr/>
          <p:nvPr/>
        </p:nvSpPr>
        <p:spPr>
          <a:xfrm>
            <a:off x="6082123" y="148013"/>
            <a:ext cx="5444252" cy="6612835"/>
          </a:xfrm>
          <a:custGeom>
            <a:avLst/>
            <a:gdLst>
              <a:gd name="connsiteX0" fmla="*/ 0 w 4651513"/>
              <a:gd name="connsiteY0" fmla="*/ 0 h 6612835"/>
              <a:gd name="connsiteX1" fmla="*/ 4362144 w 4651513"/>
              <a:gd name="connsiteY1" fmla="*/ 0 h 6612835"/>
              <a:gd name="connsiteX2" fmla="*/ 4651513 w 4651513"/>
              <a:gd name="connsiteY2" fmla="*/ 289369 h 6612835"/>
              <a:gd name="connsiteX3" fmla="*/ 4651513 w 4651513"/>
              <a:gd name="connsiteY3" fmla="*/ 6323466 h 6612835"/>
              <a:gd name="connsiteX4" fmla="*/ 4362144 w 4651513"/>
              <a:gd name="connsiteY4" fmla="*/ 6612835 h 6612835"/>
              <a:gd name="connsiteX5" fmla="*/ 0 w 4651513"/>
              <a:gd name="connsiteY5" fmla="*/ 6612835 h 6612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1513" h="6612835">
                <a:moveTo>
                  <a:pt x="0" y="0"/>
                </a:moveTo>
                <a:lnTo>
                  <a:pt x="4362144" y="0"/>
                </a:lnTo>
                <a:cubicBezTo>
                  <a:pt x="4521958" y="0"/>
                  <a:pt x="4651513" y="129555"/>
                  <a:pt x="4651513" y="289369"/>
                </a:cubicBezTo>
                <a:lnTo>
                  <a:pt x="4651513" y="6323466"/>
                </a:lnTo>
                <a:cubicBezTo>
                  <a:pt x="4651513" y="6483280"/>
                  <a:pt x="4521958" y="6612835"/>
                  <a:pt x="4362144" y="6612835"/>
                </a:cubicBezTo>
                <a:lnTo>
                  <a:pt x="0" y="6612835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DD09F421-0B70-455A-B08C-CABE2862B0C4}"/>
              </a:ext>
            </a:extLst>
          </p:cNvPr>
          <p:cNvSpPr/>
          <p:nvPr/>
        </p:nvSpPr>
        <p:spPr>
          <a:xfrm flipH="1">
            <a:off x="510495" y="148013"/>
            <a:ext cx="5444252" cy="6612835"/>
          </a:xfrm>
          <a:custGeom>
            <a:avLst/>
            <a:gdLst>
              <a:gd name="connsiteX0" fmla="*/ 0 w 4651513"/>
              <a:gd name="connsiteY0" fmla="*/ 0 h 6612835"/>
              <a:gd name="connsiteX1" fmla="*/ 4362144 w 4651513"/>
              <a:gd name="connsiteY1" fmla="*/ 0 h 6612835"/>
              <a:gd name="connsiteX2" fmla="*/ 4651513 w 4651513"/>
              <a:gd name="connsiteY2" fmla="*/ 289369 h 6612835"/>
              <a:gd name="connsiteX3" fmla="*/ 4651513 w 4651513"/>
              <a:gd name="connsiteY3" fmla="*/ 6323466 h 6612835"/>
              <a:gd name="connsiteX4" fmla="*/ 4362144 w 4651513"/>
              <a:gd name="connsiteY4" fmla="*/ 6612835 h 6612835"/>
              <a:gd name="connsiteX5" fmla="*/ 0 w 4651513"/>
              <a:gd name="connsiteY5" fmla="*/ 6612835 h 6612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1513" h="6612835">
                <a:moveTo>
                  <a:pt x="0" y="0"/>
                </a:moveTo>
                <a:lnTo>
                  <a:pt x="4362144" y="0"/>
                </a:lnTo>
                <a:cubicBezTo>
                  <a:pt x="4521958" y="0"/>
                  <a:pt x="4651513" y="129555"/>
                  <a:pt x="4651513" y="289369"/>
                </a:cubicBezTo>
                <a:lnTo>
                  <a:pt x="4651513" y="6323466"/>
                </a:lnTo>
                <a:cubicBezTo>
                  <a:pt x="4651513" y="6483280"/>
                  <a:pt x="4521958" y="6612835"/>
                  <a:pt x="4362144" y="6612835"/>
                </a:cubicBezTo>
                <a:lnTo>
                  <a:pt x="0" y="6612835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C7A1C8-312E-48B6-9410-BF9B0AE9618F}"/>
              </a:ext>
            </a:extLst>
          </p:cNvPr>
          <p:cNvSpPr/>
          <p:nvPr/>
        </p:nvSpPr>
        <p:spPr>
          <a:xfrm>
            <a:off x="6082123" y="304627"/>
            <a:ext cx="5166776" cy="6239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F4746FB0-50FE-4284-9956-C5377AA8A5D9}"/>
              </a:ext>
            </a:extLst>
          </p:cNvPr>
          <p:cNvSpPr/>
          <p:nvPr/>
        </p:nvSpPr>
        <p:spPr>
          <a:xfrm>
            <a:off x="771919" y="291375"/>
            <a:ext cx="5166776" cy="6239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C2AE99D-2342-4BD9-908A-D2536B30DD62}"/>
              </a:ext>
            </a:extLst>
          </p:cNvPr>
          <p:cNvGrpSpPr/>
          <p:nvPr/>
        </p:nvGrpSpPr>
        <p:grpSpPr>
          <a:xfrm>
            <a:off x="5284414" y="594965"/>
            <a:ext cx="1479825" cy="5815528"/>
            <a:chOff x="5284414" y="594965"/>
            <a:chExt cx="1479825" cy="581552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A72039-41E8-43C2-9D6C-9B0883DED7C4}"/>
                </a:ext>
              </a:extLst>
            </p:cNvPr>
            <p:cNvSpPr/>
            <p:nvPr/>
          </p:nvSpPr>
          <p:spPr>
            <a:xfrm>
              <a:off x="6259327" y="61267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499466F-87A5-4917-BDFD-C769AEAF7453}"/>
                </a:ext>
              </a:extLst>
            </p:cNvPr>
            <p:cNvSpPr/>
            <p:nvPr/>
          </p:nvSpPr>
          <p:spPr>
            <a:xfrm>
              <a:off x="6259327" y="1151407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96C5F34-8C9B-41AF-A3CF-99B45FABE76F}"/>
                </a:ext>
              </a:extLst>
            </p:cNvPr>
            <p:cNvSpPr/>
            <p:nvPr/>
          </p:nvSpPr>
          <p:spPr>
            <a:xfrm>
              <a:off x="6259327" y="1690140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584138F-F20B-48C6-AA1C-DD5696ADABFC}"/>
                </a:ext>
              </a:extLst>
            </p:cNvPr>
            <p:cNvSpPr/>
            <p:nvPr/>
          </p:nvSpPr>
          <p:spPr>
            <a:xfrm>
              <a:off x="6259327" y="2193175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B5F01E5-09C6-4683-AB1E-70D85205386F}"/>
                </a:ext>
              </a:extLst>
            </p:cNvPr>
            <p:cNvSpPr/>
            <p:nvPr/>
          </p:nvSpPr>
          <p:spPr>
            <a:xfrm>
              <a:off x="6259327" y="2718965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75F00D8-E13C-47BE-8B1E-383EDE116A6B}"/>
                </a:ext>
              </a:extLst>
            </p:cNvPr>
            <p:cNvSpPr/>
            <p:nvPr/>
          </p:nvSpPr>
          <p:spPr>
            <a:xfrm>
              <a:off x="6259327" y="3304428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4E4F320-F435-4C2C-AC41-A141F2E837B6}"/>
                </a:ext>
              </a:extLst>
            </p:cNvPr>
            <p:cNvSpPr/>
            <p:nvPr/>
          </p:nvSpPr>
          <p:spPr>
            <a:xfrm>
              <a:off x="6259327" y="441730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F658D30-1B20-428D-AD50-B18BF930AB0C}"/>
                </a:ext>
              </a:extLst>
            </p:cNvPr>
            <p:cNvSpPr/>
            <p:nvPr/>
          </p:nvSpPr>
          <p:spPr>
            <a:xfrm>
              <a:off x="6259327" y="3889891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4A152F3-BB8A-4E23-9E08-4D2562D19A68}"/>
                </a:ext>
              </a:extLst>
            </p:cNvPr>
            <p:cNvSpPr/>
            <p:nvPr/>
          </p:nvSpPr>
          <p:spPr>
            <a:xfrm>
              <a:off x="6259327" y="500114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6C0F46B1-9DC7-47E3-AE2E-1010D387F965}"/>
                </a:ext>
              </a:extLst>
            </p:cNvPr>
            <p:cNvSpPr/>
            <p:nvPr/>
          </p:nvSpPr>
          <p:spPr>
            <a:xfrm>
              <a:off x="6259327" y="5556590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AF19CF3-70B0-44B7-A4C4-B6FCCB00B753}"/>
                </a:ext>
              </a:extLst>
            </p:cNvPr>
            <p:cNvSpPr/>
            <p:nvPr/>
          </p:nvSpPr>
          <p:spPr>
            <a:xfrm>
              <a:off x="6259327" y="6110487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4688A520-9B3C-4DCC-B65D-6B4CF520D65B}"/>
                </a:ext>
              </a:extLst>
            </p:cNvPr>
            <p:cNvSpPr/>
            <p:nvPr/>
          </p:nvSpPr>
          <p:spPr>
            <a:xfrm>
              <a:off x="5284414" y="61267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F1C8BB9-05BF-4829-9C86-2D25DAF3E1F2}"/>
                </a:ext>
              </a:extLst>
            </p:cNvPr>
            <p:cNvSpPr/>
            <p:nvPr/>
          </p:nvSpPr>
          <p:spPr>
            <a:xfrm>
              <a:off x="5284414" y="1151407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664B86EA-5C15-4010-B842-804096CCE4DC}"/>
                </a:ext>
              </a:extLst>
            </p:cNvPr>
            <p:cNvSpPr/>
            <p:nvPr/>
          </p:nvSpPr>
          <p:spPr>
            <a:xfrm>
              <a:off x="5284414" y="1690140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A08895FD-1112-4E8F-B7BA-86579FBC7042}"/>
                </a:ext>
              </a:extLst>
            </p:cNvPr>
            <p:cNvSpPr/>
            <p:nvPr/>
          </p:nvSpPr>
          <p:spPr>
            <a:xfrm>
              <a:off x="5284414" y="2193175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8841E794-0386-4A2C-B13D-C73DCF0658CB}"/>
                </a:ext>
              </a:extLst>
            </p:cNvPr>
            <p:cNvSpPr/>
            <p:nvPr/>
          </p:nvSpPr>
          <p:spPr>
            <a:xfrm>
              <a:off x="5284414" y="2718965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C16A299D-1CE3-4A5F-9B7D-C153D2667352}"/>
                </a:ext>
              </a:extLst>
            </p:cNvPr>
            <p:cNvSpPr/>
            <p:nvPr/>
          </p:nvSpPr>
          <p:spPr>
            <a:xfrm>
              <a:off x="5284414" y="3304428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6C1C8C6-D487-4F44-97A6-861CB4B26241}"/>
                </a:ext>
              </a:extLst>
            </p:cNvPr>
            <p:cNvSpPr/>
            <p:nvPr/>
          </p:nvSpPr>
          <p:spPr>
            <a:xfrm>
              <a:off x="5284414" y="441730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37F563BA-E649-4B8E-AC15-495B333056D5}"/>
                </a:ext>
              </a:extLst>
            </p:cNvPr>
            <p:cNvSpPr/>
            <p:nvPr/>
          </p:nvSpPr>
          <p:spPr>
            <a:xfrm>
              <a:off x="5284414" y="3889891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B8E7D061-31B5-4E15-8B5A-CF4B175DC57C}"/>
                </a:ext>
              </a:extLst>
            </p:cNvPr>
            <p:cNvSpPr/>
            <p:nvPr/>
          </p:nvSpPr>
          <p:spPr>
            <a:xfrm>
              <a:off x="5284414" y="5001144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C16C844B-015E-489B-8CF8-C7F61820ABD3}"/>
                </a:ext>
              </a:extLst>
            </p:cNvPr>
            <p:cNvSpPr/>
            <p:nvPr/>
          </p:nvSpPr>
          <p:spPr>
            <a:xfrm>
              <a:off x="5284414" y="5556590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C841A132-D941-4C19-822C-51B59CC59AC2}"/>
                </a:ext>
              </a:extLst>
            </p:cNvPr>
            <p:cNvSpPr/>
            <p:nvPr/>
          </p:nvSpPr>
          <p:spPr>
            <a:xfrm>
              <a:off x="5284414" y="6110487"/>
              <a:ext cx="504912" cy="300006"/>
            </a:xfrm>
            <a:prstGeom prst="rect">
              <a:avLst/>
            </a:prstGeom>
            <a:solidFill>
              <a:srgbClr val="BF8859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1F963D59-2F0A-44DD-9071-3B051CCC9722}"/>
                </a:ext>
              </a:extLst>
            </p:cNvPr>
            <p:cNvSpPr/>
            <p:nvPr/>
          </p:nvSpPr>
          <p:spPr>
            <a:xfrm>
              <a:off x="5789326" y="594965"/>
              <a:ext cx="504912" cy="353413"/>
            </a:xfrm>
            <a:prstGeom prst="arc">
              <a:avLst>
                <a:gd name="adj1" fmla="val 10258025"/>
                <a:gd name="adj2" fmla="val 591163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Arc 96">
              <a:extLst>
                <a:ext uri="{FF2B5EF4-FFF2-40B4-BE49-F238E27FC236}">
                  <a16:creationId xmlns:a16="http://schemas.microsoft.com/office/drawing/2014/main" id="{EA4F097B-8745-4651-B624-FDEF923D99C9}"/>
                </a:ext>
              </a:extLst>
            </p:cNvPr>
            <p:cNvSpPr/>
            <p:nvPr/>
          </p:nvSpPr>
          <p:spPr>
            <a:xfrm>
              <a:off x="5789326" y="1130355"/>
              <a:ext cx="489591" cy="280507"/>
            </a:xfrm>
            <a:prstGeom prst="arc">
              <a:avLst>
                <a:gd name="adj1" fmla="val 10258025"/>
                <a:gd name="adj2" fmla="val 591163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Arc 99">
              <a:extLst>
                <a:ext uri="{FF2B5EF4-FFF2-40B4-BE49-F238E27FC236}">
                  <a16:creationId xmlns:a16="http://schemas.microsoft.com/office/drawing/2014/main" id="{3C2277DC-F6C4-4E79-B16E-B453043B840D}"/>
                </a:ext>
              </a:extLst>
            </p:cNvPr>
            <p:cNvSpPr/>
            <p:nvPr/>
          </p:nvSpPr>
          <p:spPr>
            <a:xfrm>
              <a:off x="5804647" y="1639088"/>
              <a:ext cx="489591" cy="280507"/>
            </a:xfrm>
            <a:prstGeom prst="arc">
              <a:avLst>
                <a:gd name="adj1" fmla="val 10258025"/>
                <a:gd name="adj2" fmla="val 591163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Arc 102">
              <a:extLst>
                <a:ext uri="{FF2B5EF4-FFF2-40B4-BE49-F238E27FC236}">
                  <a16:creationId xmlns:a16="http://schemas.microsoft.com/office/drawing/2014/main" id="{F81A7B90-9C9B-4582-BF8D-C411D44BC3E1}"/>
                </a:ext>
              </a:extLst>
            </p:cNvPr>
            <p:cNvSpPr/>
            <p:nvPr/>
          </p:nvSpPr>
          <p:spPr>
            <a:xfrm>
              <a:off x="5809130" y="2168004"/>
              <a:ext cx="489591" cy="280507"/>
            </a:xfrm>
            <a:prstGeom prst="arc">
              <a:avLst>
                <a:gd name="adj1" fmla="val 10258025"/>
                <a:gd name="adj2" fmla="val 591163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Arc 103">
              <a:extLst>
                <a:ext uri="{FF2B5EF4-FFF2-40B4-BE49-F238E27FC236}">
                  <a16:creationId xmlns:a16="http://schemas.microsoft.com/office/drawing/2014/main" id="{56845C62-30FB-45E0-8BDA-A1D866527B16}"/>
                </a:ext>
              </a:extLst>
            </p:cNvPr>
            <p:cNvSpPr/>
            <p:nvPr/>
          </p:nvSpPr>
          <p:spPr>
            <a:xfrm>
              <a:off x="5775879" y="2692702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Arc 104">
              <a:extLst>
                <a:ext uri="{FF2B5EF4-FFF2-40B4-BE49-F238E27FC236}">
                  <a16:creationId xmlns:a16="http://schemas.microsoft.com/office/drawing/2014/main" id="{95056290-752C-47A3-A657-571E7F286F78}"/>
                </a:ext>
              </a:extLst>
            </p:cNvPr>
            <p:cNvSpPr/>
            <p:nvPr/>
          </p:nvSpPr>
          <p:spPr>
            <a:xfrm>
              <a:off x="5793809" y="3288853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Arc 105">
              <a:extLst>
                <a:ext uri="{FF2B5EF4-FFF2-40B4-BE49-F238E27FC236}">
                  <a16:creationId xmlns:a16="http://schemas.microsoft.com/office/drawing/2014/main" id="{2C59B3E5-EF1B-427B-B3EC-4477AE13276D}"/>
                </a:ext>
              </a:extLst>
            </p:cNvPr>
            <p:cNvSpPr/>
            <p:nvPr/>
          </p:nvSpPr>
          <p:spPr>
            <a:xfrm>
              <a:off x="5784845" y="4355649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Arc 106">
              <a:extLst>
                <a:ext uri="{FF2B5EF4-FFF2-40B4-BE49-F238E27FC236}">
                  <a16:creationId xmlns:a16="http://schemas.microsoft.com/office/drawing/2014/main" id="{702FA3C1-063B-45B2-BD33-723E76BAC06F}"/>
                </a:ext>
              </a:extLst>
            </p:cNvPr>
            <p:cNvSpPr/>
            <p:nvPr/>
          </p:nvSpPr>
          <p:spPr>
            <a:xfrm>
              <a:off x="5775881" y="3835698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Arc 107">
              <a:extLst>
                <a:ext uri="{FF2B5EF4-FFF2-40B4-BE49-F238E27FC236}">
                  <a16:creationId xmlns:a16="http://schemas.microsoft.com/office/drawing/2014/main" id="{8AA59A4C-7F6D-497D-A9CF-1D466DB746F6}"/>
                </a:ext>
              </a:extLst>
            </p:cNvPr>
            <p:cNvSpPr/>
            <p:nvPr/>
          </p:nvSpPr>
          <p:spPr>
            <a:xfrm>
              <a:off x="5766917" y="4929387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Arc 108">
              <a:extLst>
                <a:ext uri="{FF2B5EF4-FFF2-40B4-BE49-F238E27FC236}">
                  <a16:creationId xmlns:a16="http://schemas.microsoft.com/office/drawing/2014/main" id="{DD29C0C9-C80E-4CB5-895E-23204BCEBCB5}"/>
                </a:ext>
              </a:extLst>
            </p:cNvPr>
            <p:cNvSpPr/>
            <p:nvPr/>
          </p:nvSpPr>
          <p:spPr>
            <a:xfrm>
              <a:off x="5757953" y="5512090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Arc 109">
              <a:extLst>
                <a:ext uri="{FF2B5EF4-FFF2-40B4-BE49-F238E27FC236}">
                  <a16:creationId xmlns:a16="http://schemas.microsoft.com/office/drawing/2014/main" id="{2463EDC4-4EBE-42EC-ABAE-BADAAA5E9902}"/>
                </a:ext>
              </a:extLst>
            </p:cNvPr>
            <p:cNvSpPr/>
            <p:nvPr/>
          </p:nvSpPr>
          <p:spPr>
            <a:xfrm>
              <a:off x="5748989" y="6081346"/>
              <a:ext cx="504912" cy="270985"/>
            </a:xfrm>
            <a:prstGeom prst="arc">
              <a:avLst>
                <a:gd name="adj1" fmla="val 10258025"/>
                <a:gd name="adj2" fmla="val 228850"/>
              </a:avLst>
            </a:prstGeom>
            <a:ln w="76200">
              <a:gradFill>
                <a:gsLst>
                  <a:gs pos="3000">
                    <a:schemeClr val="tx1"/>
                  </a:gs>
                  <a:gs pos="47000">
                    <a:schemeClr val="bg1"/>
                  </a:gs>
                  <a:gs pos="64000">
                    <a:schemeClr val="tx1"/>
                  </a:gs>
                  <a:gs pos="100000">
                    <a:schemeClr val="tx1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1C9631A-8B03-4E04-A9EB-82F5A1BDE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00" y="387073"/>
            <a:ext cx="10201977" cy="6023420"/>
          </a:xfrm>
          <a:prstGeom prst="rect">
            <a:avLst/>
          </a:prstGeom>
        </p:spPr>
      </p:pic>
      <p:sp>
        <p:nvSpPr>
          <p:cNvPr id="41" name="Slide Number Placeholder 3">
            <a:extLst>
              <a:ext uri="{FF2B5EF4-FFF2-40B4-BE49-F238E27FC236}">
                <a16:creationId xmlns:a16="http://schemas.microsoft.com/office/drawing/2014/main" id="{9C9CEE40-444C-4F2A-B39C-435C78B7D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174896BE-C427-422F-87CA-02C985B50278}" type="slidenum">
              <a:rPr lang="en-US" altLang="en-US" sz="1200"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pic>
        <p:nvPicPr>
          <p:cNvPr id="43" name="Picture 5" descr="ong-ba-chau-1">
            <a:extLst>
              <a:ext uri="{FF2B5EF4-FFF2-40B4-BE49-F238E27FC236}">
                <a16:creationId xmlns:a16="http://schemas.microsoft.com/office/drawing/2014/main" id="{41641AC6-6AE3-40F3-8937-3B3B2D7F8F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4964">
            <a:off x="1524000" y="1447800"/>
            <a:ext cx="632460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6" descr="cho_chay">
            <a:extLst>
              <a:ext uri="{FF2B5EF4-FFF2-40B4-BE49-F238E27FC236}">
                <a16:creationId xmlns:a16="http://schemas.microsoft.com/office/drawing/2014/main" id="{DDE758F4-90EE-470C-B1E8-CA079C917E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200" y="4267200"/>
            <a:ext cx="169545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5" descr="nature%20(66)">
            <a:extLst>
              <a:ext uri="{FF2B5EF4-FFF2-40B4-BE49-F238E27FC236}">
                <a16:creationId xmlns:a16="http://schemas.microsoft.com/office/drawing/2014/main" id="{E4391640-EDA3-41B5-902F-B3363958E9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072">
            <a:off x="3505200" y="7620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5" descr="nature%20(66)">
            <a:extLst>
              <a:ext uri="{FF2B5EF4-FFF2-40B4-BE49-F238E27FC236}">
                <a16:creationId xmlns:a16="http://schemas.microsoft.com/office/drawing/2014/main" id="{0CF19F29-FD95-4CEF-A8FF-AE7E3D5559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7297">
            <a:off x="2057400" y="10668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15" descr="nature%20(66)">
            <a:extLst>
              <a:ext uri="{FF2B5EF4-FFF2-40B4-BE49-F238E27FC236}">
                <a16:creationId xmlns:a16="http://schemas.microsoft.com/office/drawing/2014/main" id="{07905D25-0591-460D-9F8A-DE81AFC2B7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9192">
            <a:off x="6019800" y="381000"/>
            <a:ext cx="4524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5625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-0.81771 0.15949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85" y="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162</Words>
  <Application>Microsoft Office PowerPoint</Application>
  <PresentationFormat>Widescreen</PresentationFormat>
  <Paragraphs>35</Paragraphs>
  <Slides>34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Techsi.vn</cp:lastModifiedBy>
  <cp:revision>16</cp:revision>
  <dcterms:created xsi:type="dcterms:W3CDTF">2024-01-14T02:49:17Z</dcterms:created>
  <dcterms:modified xsi:type="dcterms:W3CDTF">2024-01-16T08:34:31Z</dcterms:modified>
</cp:coreProperties>
</file>