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4" r:id="rId3"/>
    <p:sldId id="275" r:id="rId4"/>
    <p:sldId id="276" r:id="rId5"/>
    <p:sldId id="259" r:id="rId6"/>
    <p:sldId id="260" r:id="rId7"/>
    <p:sldId id="277" r:id="rId8"/>
    <p:sldId id="270" r:id="rId9"/>
    <p:sldId id="271" r:id="rId10"/>
    <p:sldId id="269" r:id="rId11"/>
    <p:sldId id="261" r:id="rId12"/>
    <p:sldId id="278" r:id="rId13"/>
    <p:sldId id="267" r:id="rId14"/>
    <p:sldId id="268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D095-FE5A-4DEA-82E9-9DE363BC154A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1CDA-9B24-487B-A919-82725CEAA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2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D095-FE5A-4DEA-82E9-9DE363BC154A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1CDA-9B24-487B-A919-82725CEAA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9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D095-FE5A-4DEA-82E9-9DE363BC154A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1CDA-9B24-487B-A919-82725CEAA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D095-FE5A-4DEA-82E9-9DE363BC154A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1CDA-9B24-487B-A919-82725CEAA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1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D095-FE5A-4DEA-82E9-9DE363BC154A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1CDA-9B24-487B-A919-82725CEAA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9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D095-FE5A-4DEA-82E9-9DE363BC154A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1CDA-9B24-487B-A919-82725CEAA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6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D095-FE5A-4DEA-82E9-9DE363BC154A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1CDA-9B24-487B-A919-82725CEAA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7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D095-FE5A-4DEA-82E9-9DE363BC154A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1CDA-9B24-487B-A919-82725CEAA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7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D095-FE5A-4DEA-82E9-9DE363BC154A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1CDA-9B24-487B-A919-82725CEAA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3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D095-FE5A-4DEA-82E9-9DE363BC154A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1CDA-9B24-487B-A919-82725CEAA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D095-FE5A-4DEA-82E9-9DE363BC154A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1CDA-9B24-487B-A919-82725CEAA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FD095-FE5A-4DEA-82E9-9DE363BC154A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11CDA-9B24-487B-A919-82725CEAA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4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920" y="-1"/>
            <a:ext cx="12291919" cy="7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98039" y="443317"/>
            <a:ext cx="6186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THANH TRÌ</a:t>
            </a:r>
          </a:p>
          <a:p>
            <a:pPr algn="ctr"/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XÃ VĨNH QUỲNH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632" y="1038720"/>
            <a:ext cx="1297873" cy="1297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9641" y="3010972"/>
            <a:ext cx="6463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41367" y="3638190"/>
            <a:ext cx="4819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1366" y="4069077"/>
            <a:ext cx="4007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3 - 4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1366" y="4499964"/>
            <a:ext cx="4370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 Minh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9126C-C21F-4AC8-A262-C2FDAB4E6E3F}"/>
              </a:ext>
            </a:extLst>
          </p:cNvPr>
          <p:cNvSpPr txBox="1"/>
          <p:nvPr/>
        </p:nvSpPr>
        <p:spPr>
          <a:xfrm>
            <a:off x="2859641" y="3000850"/>
            <a:ext cx="6463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E67990-D1A5-4B2E-A33F-0188098ABD20}"/>
              </a:ext>
            </a:extLst>
          </p:cNvPr>
          <p:cNvSpPr txBox="1"/>
          <p:nvPr/>
        </p:nvSpPr>
        <p:spPr>
          <a:xfrm>
            <a:off x="2640898" y="2440591"/>
            <a:ext cx="6900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</p:spTree>
    <p:extLst>
      <p:ext uri="{BB962C8B-B14F-4D97-AF65-F5344CB8AC3E}">
        <p14:creationId xmlns:p14="http://schemas.microsoft.com/office/powerpoint/2010/main" val="397050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1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1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1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2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/>
      <p:bldP spid="7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88573" y="505039"/>
            <a:ext cx="47521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26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1624" y="572950"/>
            <a:ext cx="6365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1 - 1</a:t>
            </a:r>
          </a:p>
        </p:txBody>
      </p:sp>
      <p:pic>
        <p:nvPicPr>
          <p:cNvPr id="1034" name="Picture 10" descr="https://o.remove.bg/downloads/d2df6f34-5d45-4725-a0a7-ed480c224452/pngtree-a-cute-bee-illustration-image_1470479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52" y="1375642"/>
            <a:ext cx="1865038" cy="145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o.remove.bg/downloads/7d99eda8-e139-40dc-8383-26d8ced9f4cf/85598492fdd22dac148490bd069bef34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77" y="2734625"/>
            <a:ext cx="3043988" cy="307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s://o.remove.bg/downloads/7d99eda8-e139-40dc-8383-26d8ced9f4cf/85598492fdd22dac148490bd069bef34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129" y="2643867"/>
            <a:ext cx="3152065" cy="318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o.remove.bg/downloads/d2df6f34-5d45-4725-a0a7-ed480c224452/pngtree-a-cute-bee-illustration-image_1470479-removebg-pre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371" y="1329364"/>
            <a:ext cx="2012801" cy="157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o.remove.bg/downloads/d2df6f34-5d45-4725-a0a7-ed480c224452/pngtree-a-cute-bee-illustration-image_1470479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527" y="1400197"/>
            <a:ext cx="1877183" cy="146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77265" y="5920486"/>
            <a:ext cx="578223" cy="59167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900" y="5838901"/>
            <a:ext cx="224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3460" y="5964475"/>
            <a:ext cx="377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512700" y="5824915"/>
            <a:ext cx="578223" cy="59167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99615" y="5768891"/>
            <a:ext cx="322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23733" y="5916894"/>
            <a:ext cx="3534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4" name="Oval 43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6" name="Oval 45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8" name="Oval 47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Oval 48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0" name="Oval 49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1" name="Oval 50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2" name="Oval 51"/>
          <p:cNvSpPr/>
          <p:nvPr/>
        </p:nvSpPr>
        <p:spPr>
          <a:xfrm>
            <a:off x="10481883" y="5261427"/>
            <a:ext cx="1431279" cy="14057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4429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47" grpId="0" animBg="1"/>
      <p:bldP spid="10" grpId="0"/>
      <p:bldP spid="11" grpId="0"/>
      <p:bldP spid="38" grpId="0"/>
      <p:bldP spid="39" grpId="0"/>
      <p:bldP spid="40" grpId="0"/>
      <p:bldP spid="41" grpId="0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o.remove.bg/downloads/d2df6f34-5d45-4725-a0a7-ed480c224452/pngtree-a-cute-bee-illustration-image_1470479-removebg-preview.png">
            <a:extLst>
              <a:ext uri="{FF2B5EF4-FFF2-40B4-BE49-F238E27FC236}">
                <a16:creationId xmlns:a16="http://schemas.microsoft.com/office/drawing/2014/main" id="{C466B5B4-C78D-4DC0-BB15-4377833F8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99" y="1375642"/>
            <a:ext cx="1865038" cy="145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s://o.remove.bg/downloads/7d99eda8-e139-40dc-8383-26d8ced9f4cf/85598492fdd22dac148490bd069bef34-removebg-preview.png">
            <a:extLst>
              <a:ext uri="{FF2B5EF4-FFF2-40B4-BE49-F238E27FC236}">
                <a16:creationId xmlns:a16="http://schemas.microsoft.com/office/drawing/2014/main" id="{7CF53804-53B2-4782-B8EA-792586B38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824" y="2734625"/>
            <a:ext cx="3043988" cy="307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FB4F8B-2677-469F-8001-61C053DF71E3}"/>
              </a:ext>
            </a:extLst>
          </p:cNvPr>
          <p:cNvSpPr/>
          <p:nvPr/>
        </p:nvSpPr>
        <p:spPr>
          <a:xfrm>
            <a:off x="3919712" y="5920486"/>
            <a:ext cx="578223" cy="59167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16BD68-A7D5-44D9-8273-1AF64990D2B8}"/>
              </a:ext>
            </a:extLst>
          </p:cNvPr>
          <p:cNvSpPr txBox="1"/>
          <p:nvPr/>
        </p:nvSpPr>
        <p:spPr>
          <a:xfrm>
            <a:off x="4615907" y="5964475"/>
            <a:ext cx="377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0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15" y="3008935"/>
            <a:ext cx="1862350" cy="186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94" y="3009902"/>
            <a:ext cx="1862350" cy="18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009902"/>
            <a:ext cx="1863317" cy="18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8" y="1844824"/>
            <a:ext cx="2014154" cy="101146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56" y="1808825"/>
            <a:ext cx="2014154" cy="101146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59" y="1844824"/>
            <a:ext cx="2014154" cy="101146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1117021" y="282857"/>
            <a:ext cx="10442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1:1 : 1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1364776" y="5308979"/>
            <a:ext cx="682388" cy="68238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87606" y="5308979"/>
            <a:ext cx="264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8059" y="5401311"/>
            <a:ext cx="1334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62398" y="5357785"/>
            <a:ext cx="1334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4" name="Oval 13"/>
          <p:cNvSpPr/>
          <p:nvPr/>
        </p:nvSpPr>
        <p:spPr>
          <a:xfrm>
            <a:off x="6734374" y="5261323"/>
            <a:ext cx="682388" cy="68238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83210" y="5264831"/>
            <a:ext cx="240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689" y="12231582"/>
            <a:ext cx="407978" cy="235721"/>
          </a:xfrm>
          <a:prstGeom prst="rect">
            <a:avLst/>
          </a:prstGeom>
        </p:spPr>
      </p:pic>
      <p:pic>
        <p:nvPicPr>
          <p:cNvPr id="4098" name="Picture 2" descr="https://o.remove.bg/downloads/b0ccbbd2-bcd9-4f46-a61d-3e2149eeae66/6abe613c75eaf21c3191325c5d28c05a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9" y="4882697"/>
            <a:ext cx="1435287" cy="120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o.remove.bg/downloads/67fc8051-ffc7-499f-b139-5b870e1592eb/15-b8dd1-removebg-previe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60" y="4963951"/>
            <a:ext cx="1329016" cy="110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Oval 37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Oval 38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Oval 41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3" name="Oval 42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4" name="Oval 43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5" name="Oval 44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6" name="Oval 45"/>
          <p:cNvSpPr/>
          <p:nvPr/>
        </p:nvSpPr>
        <p:spPr>
          <a:xfrm>
            <a:off x="10481883" y="5261427"/>
            <a:ext cx="1431279" cy="14057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0551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000"/>
                            </p:stCondLst>
                            <p:childTnLst>
                              <p:par>
                                <p:cTn id="1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3" grpId="0"/>
      <p:bldP spid="14" grpId="0" animBg="1"/>
      <p:bldP spid="8" grpId="0"/>
      <p:bldP spid="33" grpId="0"/>
      <p:bldP spid="34" grpId="0"/>
      <p:bldP spid="35" grpId="0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15" y="3008935"/>
            <a:ext cx="1862350" cy="186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94" y="3009902"/>
            <a:ext cx="1862350" cy="18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009902"/>
            <a:ext cx="1863317" cy="18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8" y="1844824"/>
            <a:ext cx="2014154" cy="101146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56" y="1808825"/>
            <a:ext cx="2014154" cy="101146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59" y="1844824"/>
            <a:ext cx="2014154" cy="101146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sp>
        <p:nvSpPr>
          <p:cNvPr id="8" name="Oval 7"/>
          <p:cNvSpPr/>
          <p:nvPr/>
        </p:nvSpPr>
        <p:spPr>
          <a:xfrm>
            <a:off x="3736265" y="5396032"/>
            <a:ext cx="682388" cy="68238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3376" y="5308979"/>
            <a:ext cx="264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02077" y="5525271"/>
            <a:ext cx="1334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https://o.remove.bg/downloads/b0ccbbd2-bcd9-4f46-a61d-3e2149eeae66/6abe613c75eaf21c3191325c5d28c05a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566" y="5004074"/>
            <a:ext cx="1435287" cy="120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0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976151-E9E2-4A43-9C81-7946A7D1B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331DD9-FCF6-43C4-B8E7-2ABFEBB1593F}"/>
              </a:ext>
            </a:extLst>
          </p:cNvPr>
          <p:cNvSpPr txBox="1"/>
          <p:nvPr/>
        </p:nvSpPr>
        <p:spPr>
          <a:xfrm flipH="1">
            <a:off x="2032026" y="2378984"/>
            <a:ext cx="7823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 descr="Tổng hợp 30+ mẫu hình nền PowerPoint ngộ nghĩnh, dễ thương - Fptshop.com.vn">
            <a:extLst>
              <a:ext uri="{FF2B5EF4-FFF2-40B4-BE49-F238E27FC236}">
                <a16:creationId xmlns:a16="http://schemas.microsoft.com/office/drawing/2014/main" id="{7105E277-D5DC-460F-9E0B-C3321853E9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15C5F33-B8B0-463F-82F0-037698669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8" y="1726"/>
            <a:ext cx="12195058" cy="69706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3E9CB3-6C96-4732-BC2F-363DFFE6E908}"/>
              </a:ext>
            </a:extLst>
          </p:cNvPr>
          <p:cNvSpPr txBox="1"/>
          <p:nvPr/>
        </p:nvSpPr>
        <p:spPr>
          <a:xfrm>
            <a:off x="791308" y="123092"/>
            <a:ext cx="7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A30588-A0D4-4E8C-AF13-95F72F15B139}"/>
              </a:ext>
            </a:extLst>
          </p:cNvPr>
          <p:cNvSpPr/>
          <p:nvPr/>
        </p:nvSpPr>
        <p:spPr>
          <a:xfrm>
            <a:off x="1563621" y="798258"/>
            <a:ext cx="981221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Mục đích, yêu cầu: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03C684-D076-4BE7-AD82-2E5017CECF66}"/>
              </a:ext>
            </a:extLst>
          </p:cNvPr>
          <p:cNvSpPr/>
          <p:nvPr/>
        </p:nvSpPr>
        <p:spPr>
          <a:xfrm>
            <a:off x="1842246" y="1326039"/>
            <a:ext cx="1611339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Kiến thức: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998EE3-43A9-4CC6-930D-22D8F2D8E3DE}"/>
              </a:ext>
            </a:extLst>
          </p:cNvPr>
          <p:cNvSpPr/>
          <p:nvPr/>
        </p:nvSpPr>
        <p:spPr>
          <a:xfrm>
            <a:off x="1862558" y="1789017"/>
            <a:ext cx="9214339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cách xếp tương ứng 1- 1 giữa 2 nhóm đối tượng của 2 nhóm đồ vật.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79CEE9-2929-4DA2-81B5-86C5F10CFAF9}"/>
              </a:ext>
            </a:extLst>
          </p:cNvPr>
          <p:cNvSpPr/>
          <p:nvPr/>
        </p:nvSpPr>
        <p:spPr>
          <a:xfrm>
            <a:off x="1862558" y="2212903"/>
            <a:ext cx="1459054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Kỹ năng: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D2690-09E8-491F-9358-7963C4EB858A}"/>
              </a:ext>
            </a:extLst>
          </p:cNvPr>
          <p:cNvSpPr/>
          <p:nvPr/>
        </p:nvSpPr>
        <p:spPr>
          <a:xfrm>
            <a:off x="1971773" y="2703735"/>
            <a:ext cx="8845064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có kỹ năng xếp tương ứng 1- 1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0C88AA-A609-4CE0-857F-A083F36330D0}"/>
              </a:ext>
            </a:extLst>
          </p:cNvPr>
          <p:cNvSpPr txBox="1"/>
          <p:nvPr/>
        </p:nvSpPr>
        <p:spPr>
          <a:xfrm>
            <a:off x="1563621" y="4607169"/>
            <a:ext cx="5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AA2B5B-A9D4-4BF1-8F73-CC88BE5AC117}"/>
              </a:ext>
            </a:extLst>
          </p:cNvPr>
          <p:cNvSpPr txBox="1"/>
          <p:nvPr/>
        </p:nvSpPr>
        <p:spPr>
          <a:xfrm flipH="1">
            <a:off x="1914854" y="4052897"/>
            <a:ext cx="2539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4FA185-B23C-40EC-8C01-E1604DF4AA46}"/>
              </a:ext>
            </a:extLst>
          </p:cNvPr>
          <p:cNvSpPr/>
          <p:nvPr/>
        </p:nvSpPr>
        <p:spPr>
          <a:xfrm>
            <a:off x="2011524" y="4507846"/>
            <a:ext cx="43631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4AA2CC-72DA-4BA7-956D-39F46ADF3205}"/>
              </a:ext>
            </a:extLst>
          </p:cNvPr>
          <p:cNvSpPr/>
          <p:nvPr/>
        </p:nvSpPr>
        <p:spPr>
          <a:xfrm>
            <a:off x="2011524" y="4807224"/>
            <a:ext cx="796583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000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0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giữ gìn đồ dùng đồ chơi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489C11-0CDB-4721-8E92-E77FF1CF2C1B}"/>
              </a:ext>
            </a:extLst>
          </p:cNvPr>
          <p:cNvSpPr txBox="1"/>
          <p:nvPr/>
        </p:nvSpPr>
        <p:spPr>
          <a:xfrm flipH="1">
            <a:off x="1958149" y="3217530"/>
            <a:ext cx="9605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26A3EF-1090-4563-A168-0D8B37BACADC}"/>
              </a:ext>
            </a:extLst>
          </p:cNvPr>
          <p:cNvSpPr txBox="1"/>
          <p:nvPr/>
        </p:nvSpPr>
        <p:spPr>
          <a:xfrm flipH="1">
            <a:off x="1958149" y="3661191"/>
            <a:ext cx="9605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Trẻ chơi trò chơi đúng luật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9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976151-E9E2-4A43-9C81-7946A7D1B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331DD9-FCF6-43C4-B8E7-2ABFEBB1593F}"/>
              </a:ext>
            </a:extLst>
          </p:cNvPr>
          <p:cNvSpPr txBox="1"/>
          <p:nvPr/>
        </p:nvSpPr>
        <p:spPr>
          <a:xfrm flipH="1">
            <a:off x="2947947" y="2100423"/>
            <a:ext cx="4897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86AB4-CB17-4CC0-9B9D-89AFA559BE95}"/>
              </a:ext>
            </a:extLst>
          </p:cNvPr>
          <p:cNvSpPr txBox="1"/>
          <p:nvPr/>
        </p:nvSpPr>
        <p:spPr>
          <a:xfrm>
            <a:off x="2947947" y="2964022"/>
            <a:ext cx="6924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7" name="AutoShape 4" descr="Tổng hợp 30+ mẫu hình nền PowerPoint ngộ nghĩnh, dễ thương - Fptshop.com.vn">
            <a:extLst>
              <a:ext uri="{FF2B5EF4-FFF2-40B4-BE49-F238E27FC236}">
                <a16:creationId xmlns:a16="http://schemas.microsoft.com/office/drawing/2014/main" id="{7105E277-D5DC-460F-9E0B-C3321853E9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6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976151-E9E2-4A43-9C81-7946A7D1B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331DD9-FCF6-43C4-B8E7-2ABFEBB1593F}"/>
              </a:ext>
            </a:extLst>
          </p:cNvPr>
          <p:cNvSpPr txBox="1"/>
          <p:nvPr/>
        </p:nvSpPr>
        <p:spPr>
          <a:xfrm flipH="1">
            <a:off x="2947946" y="2100423"/>
            <a:ext cx="692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86AB4-CB17-4CC0-9B9D-89AFA559BE95}"/>
              </a:ext>
            </a:extLst>
          </p:cNvPr>
          <p:cNvSpPr txBox="1"/>
          <p:nvPr/>
        </p:nvSpPr>
        <p:spPr>
          <a:xfrm>
            <a:off x="2947947" y="2964022"/>
            <a:ext cx="6924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1-1</a:t>
            </a:r>
          </a:p>
        </p:txBody>
      </p:sp>
      <p:sp>
        <p:nvSpPr>
          <p:cNvPr id="7" name="AutoShape 4" descr="Tổng hợp 30+ mẫu hình nền PowerPoint ngộ nghĩnh, dễ thương - Fptshop.com.vn">
            <a:extLst>
              <a:ext uri="{FF2B5EF4-FFF2-40B4-BE49-F238E27FC236}">
                <a16:creationId xmlns:a16="http://schemas.microsoft.com/office/drawing/2014/main" id="{7105E277-D5DC-460F-9E0B-C3321853E9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7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8" descr="69+ Hình nền Powerpoint đẹp, đơn giản, ấn tượng theo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ỏ, Màu Xám, Phim Hoạt Hình, Truyện Tranh, Dễ Thươ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322" y="1229540"/>
            <a:ext cx="2182262" cy="2998528"/>
          </a:xfrm>
          <a:prstGeom prst="rect">
            <a:avLst/>
          </a:prstGeom>
          <a:noFill/>
        </p:spPr>
      </p:pic>
      <p:pic>
        <p:nvPicPr>
          <p:cNvPr id="6" name="Picture 2" descr="Thỏ, Màu Xám, Phim Hoạt Hình, Truyện Tranh, Dễ Thươ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6482" y="1093063"/>
            <a:ext cx="2182262" cy="2998528"/>
          </a:xfrm>
          <a:prstGeom prst="rect">
            <a:avLst/>
          </a:prstGeom>
          <a:noFill/>
        </p:spPr>
      </p:pic>
      <p:pic>
        <p:nvPicPr>
          <p:cNvPr id="7" name="Picture 2" descr="Thỏ, Màu Xám, Phim Hoạt Hình, Truyện Tranh, Dễ Thươ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1898" y="959134"/>
            <a:ext cx="2182262" cy="2998528"/>
          </a:xfrm>
          <a:prstGeom prst="rect">
            <a:avLst/>
          </a:prstGeom>
          <a:noFill/>
        </p:spPr>
      </p:pic>
      <p:pic>
        <p:nvPicPr>
          <p:cNvPr id="8" name="Picture 4" descr="Cà Rốt, Rau, Cam, Nhà Máy, Màu Xanh Lá Cây, Gốc, L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0752" y="4228068"/>
            <a:ext cx="1311403" cy="2622804"/>
          </a:xfrm>
          <a:prstGeom prst="rect">
            <a:avLst/>
          </a:prstGeom>
          <a:noFill/>
        </p:spPr>
      </p:pic>
      <p:pic>
        <p:nvPicPr>
          <p:cNvPr id="9" name="Picture 4" descr="Cà Rốt, Rau, Cam, Nhà Máy, Màu Xanh Lá Cây, Gốc, L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4158" y="4077754"/>
            <a:ext cx="1386559" cy="2773118"/>
          </a:xfrm>
          <a:prstGeom prst="rect">
            <a:avLst/>
          </a:prstGeom>
          <a:noFill/>
        </p:spPr>
      </p:pic>
      <p:pic>
        <p:nvPicPr>
          <p:cNvPr id="10" name="Picture 4" descr="Cà Rốt, Rau, Cam, Nhà Máy, Màu Xanh Lá Cây, Gốc, L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8421" y="4077754"/>
            <a:ext cx="1386559" cy="2773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15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06" y="1825625"/>
            <a:ext cx="3265388" cy="4351338"/>
          </a:xfrm>
        </p:spPr>
      </p:pic>
      <p:pic>
        <p:nvPicPr>
          <p:cNvPr id="4" name="Picture 2" descr="Fond Plat Dherbe Et De Ciel Fond Extérieur De Parc De Dessin Animé Avec Le  Ciel Lumineux Vert De Prairie Quatre Vecteurs libres de droits et plus  d&amp;#39;images vectorielles de Arbre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4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17" y="2428141"/>
            <a:ext cx="2195130" cy="2925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5" y="2428141"/>
            <a:ext cx="2195130" cy="2925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002" y="2537744"/>
            <a:ext cx="2195130" cy="2925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796" y="3905094"/>
            <a:ext cx="7849028" cy="4401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57" y="4026177"/>
            <a:ext cx="7849028" cy="4401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86" y="3905094"/>
            <a:ext cx="7849028" cy="440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4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976151-E9E2-4A43-9C81-7946A7D1B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331DD9-FCF6-43C4-B8E7-2ABFEBB1593F}"/>
              </a:ext>
            </a:extLst>
          </p:cNvPr>
          <p:cNvSpPr txBox="1"/>
          <p:nvPr/>
        </p:nvSpPr>
        <p:spPr>
          <a:xfrm flipH="1">
            <a:off x="2652111" y="2102248"/>
            <a:ext cx="7406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1-1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 descr="Tổng hợp 30+ mẫu hình nền PowerPoint ngộ nghĩnh, dễ thương - Fptshop.com.vn">
            <a:extLst>
              <a:ext uri="{FF2B5EF4-FFF2-40B4-BE49-F238E27FC236}">
                <a16:creationId xmlns:a16="http://schemas.microsoft.com/office/drawing/2014/main" id="{7105E277-D5DC-460F-9E0B-C3321853E9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6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Tải hình ảnh pp trang 45b04e9e2c61b3 tại kho hình nền,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o.remove.bg/downloads/a75c1740-0155-4a07-b1d9-33ce85d5b073/dodam_k4qz-tw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50" y="1126807"/>
            <a:ext cx="2640633" cy="264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o.remove.bg/downloads/97c50ecc-b507-4e93-b58c-089070bb3ca6/kisspng-trunks-swim-briefs-underpants-cobalt-blue-bulldog-drive-5b3b03282e5fa5.71803957153059408819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12" y="3388418"/>
            <a:ext cx="2616393" cy="232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24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ải hình ảnh pp trang 45b04e9e2c61b3 tại kho hình nền,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600" y="1335903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22" y="2553785"/>
            <a:ext cx="305752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90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304</Words>
  <Application>Microsoft Office PowerPoint</Application>
  <PresentationFormat>Widescreen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minhbac</dc:creator>
  <cp:lastModifiedBy>Administrator</cp:lastModifiedBy>
  <cp:revision>41</cp:revision>
  <dcterms:created xsi:type="dcterms:W3CDTF">2021-09-19T14:50:21Z</dcterms:created>
  <dcterms:modified xsi:type="dcterms:W3CDTF">2024-01-11T05:08:14Z</dcterms:modified>
</cp:coreProperties>
</file>