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413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3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2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1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007C-F063-4907-9B02-B01AE6DCC9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A8A1-4B6B-41FB-A205-0002FC0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ED4E8-162F-44C7-B346-934909BB8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F2D54D-B730-434A-A269-10E7DED6E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70B8DB-9FD0-490E-B5AE-4F48DD495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30"/>
            <a:ext cx="12192000" cy="6865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E3A0309-C425-4A6B-8CFB-147C9C4CC9F2}"/>
              </a:ext>
            </a:extLst>
          </p:cNvPr>
          <p:cNvSpPr txBox="1"/>
          <p:nvPr/>
        </p:nvSpPr>
        <p:spPr>
          <a:xfrm>
            <a:off x="1533937" y="147874"/>
            <a:ext cx="89511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</a:t>
            </a:r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 THANH TRÌ</a:t>
            </a:r>
          </a:p>
          <a:p>
            <a:pPr algn="ctr"/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TRƯỜNG MẦM NON XÃ VĨNH QUỲNH</a:t>
            </a:r>
          </a:p>
          <a:p>
            <a:pPr algn="ctr"/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LĨNH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PHÁT TRIỂN NHẬN THỨC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Đề tài: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Lứa tuổi: MGB </a:t>
            </a:r>
            <a:r>
              <a:rPr 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BEF7F28-53C9-4043-8C13-C04DEFE9F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53" y="1240127"/>
            <a:ext cx="1695155" cy="16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871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6" y="182245"/>
            <a:ext cx="10515600" cy="453481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5" y="1010360"/>
            <a:ext cx="2414005" cy="34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32" y="1010359"/>
            <a:ext cx="2414005" cy="34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53030" y="4089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2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7" y="563736"/>
            <a:ext cx="2741709" cy="277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59" y="563736"/>
            <a:ext cx="2741709" cy="27738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3030" y="4089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2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  <p:pic>
        <p:nvPicPr>
          <p:cNvPr id="9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5" y="3490956"/>
            <a:ext cx="3084013" cy="30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59" y="3375905"/>
            <a:ext cx="3084013" cy="30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904" y="109728"/>
            <a:ext cx="394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DẠY TRẺ ĐẾM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ĐẾN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Đồ Chơi Trẻ Em Xe Tăng Biến Hình Robot Tự Động Có Âm Thanh Ánh Sáng - Khác  | BiBiOn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7" y="3612833"/>
            <a:ext cx="2120455" cy="21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5" y="790904"/>
            <a:ext cx="1948487" cy="2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2" y="790904"/>
            <a:ext cx="1948487" cy="2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ài thơ: Làm chú bộ đội | Mầm non Tân 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19" y="790904"/>
            <a:ext cx="1948487" cy="2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Đồ Chơi Trẻ Em Xe Tăng Biến Hình Robot Tự Động Có Âm Thanh Ánh Sáng - Khác  | BiBiOn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2" y="3677653"/>
            <a:ext cx="2120455" cy="21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Đồ Chơi Trẻ Em Xe Tăng Biến Hình Robot Tự Động Có Âm Thanh Ánh Sáng - Khác  | BiBiOn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17" y="3548013"/>
            <a:ext cx="2120455" cy="21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309646" y="6375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7" y="454009"/>
            <a:ext cx="2258383" cy="2284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45" y="359521"/>
            <a:ext cx="2258383" cy="2284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13" y="395368"/>
            <a:ext cx="2258383" cy="2284828"/>
          </a:xfrm>
          <a:prstGeom prst="rect">
            <a:avLst/>
          </a:prstGeom>
        </p:spPr>
      </p:pic>
      <p:pic>
        <p:nvPicPr>
          <p:cNvPr id="4098" name="Picture 2" descr="thân tàu | Thư viện stock vector đẹp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7" y="3343261"/>
            <a:ext cx="1923196" cy="21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ân tàu | Thư viện stock vector đẹp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01" y="3239629"/>
            <a:ext cx="1923196" cy="21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ân tàu | Thư viện stock vector đẹp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13" y="3343261"/>
            <a:ext cx="1923196" cy="21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09646" y="6375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áy bay trực thăng quân sự Alpha đồ chơi | Đồ Chơi Trẻ 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9991" b="18358"/>
          <a:stretch/>
        </p:blipFill>
        <p:spPr bwMode="auto">
          <a:xfrm>
            <a:off x="591312" y="1148788"/>
            <a:ext cx="2142744" cy="13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áy bay trực thăng quân sự Alpha đồ chơi | Đồ Chơi Trẻ 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9991" b="18358"/>
          <a:stretch/>
        </p:blipFill>
        <p:spPr bwMode="auto">
          <a:xfrm>
            <a:off x="2892552" y="1148787"/>
            <a:ext cx="2142744" cy="13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áy bay trực thăng quân sự Alpha đồ chơi | Đồ Chơi Trẻ 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9991" b="18358"/>
          <a:stretch/>
        </p:blipFill>
        <p:spPr bwMode="auto">
          <a:xfrm>
            <a:off x="4968240" y="1054300"/>
            <a:ext cx="2142744" cy="13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7" y="2667997"/>
            <a:ext cx="1993392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56" y="2667997"/>
            <a:ext cx="1993392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ảnh Phim Hoạt Hình Quân đội Bắn Súng PNG Miễn Phí Tải Về - Lov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0" y="2667997"/>
            <a:ext cx="1993392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09646" y="6375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lo Bộ Đội Rằn Ri – Giày Bộ Đội Công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9" y="466344"/>
            <a:ext cx="3229805" cy="27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lo Bộ Đội Rằn Ri – Giày Bộ Đội Công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99" y="1021080"/>
            <a:ext cx="3229805" cy="27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lo Bộ Đội Rằn Ri – Giày Bộ Đội Công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03" y="3348895"/>
            <a:ext cx="3229805" cy="27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9646" y="637585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ũ cối bộ đội – Chuyên Sỉ Lẻ Giày Sĩ Quan Quân Độ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2188" r="3325" b="17477"/>
          <a:stretch/>
        </p:blipFill>
        <p:spPr bwMode="auto">
          <a:xfrm>
            <a:off x="932688" y="832103"/>
            <a:ext cx="3127248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ũ cối bộ đội – Chuyên Sỉ Lẻ Giày Sĩ Quan Quân Độ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2188" r="3325" b="17477"/>
          <a:stretch/>
        </p:blipFill>
        <p:spPr bwMode="auto">
          <a:xfrm>
            <a:off x="5419344" y="832103"/>
            <a:ext cx="3127248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ũ cối bộ đội – Chuyên Sỉ Lẻ Giày Sĩ Quan Quân Độ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2188" r="3325" b="17477"/>
          <a:stretch/>
        </p:blipFill>
        <p:spPr bwMode="auto">
          <a:xfrm>
            <a:off x="2932176" y="3727703"/>
            <a:ext cx="3127248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0502" y="2548681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úng trường tấn công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7" y="526732"/>
            <a:ext cx="5989193" cy="22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úng trường tấn công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" y="2543580"/>
            <a:ext cx="5989193" cy="22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úng trường tấn công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649484"/>
            <a:ext cx="5989193" cy="22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81046" y="811321"/>
            <a:ext cx="22185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3</a:t>
            </a:r>
            <a:endParaRPr lang="en-US" sz="287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71</Words>
  <Application>Microsoft Office PowerPoint</Application>
  <PresentationFormat>Custom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Ôn số lượng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Ñeám ñeán 3 nhaän bieát soá 3</dc:title>
  <dc:creator>Admin</dc:creator>
  <cp:lastModifiedBy>Admin</cp:lastModifiedBy>
  <cp:revision>12</cp:revision>
  <dcterms:created xsi:type="dcterms:W3CDTF">2022-12-08T07:02:28Z</dcterms:created>
  <dcterms:modified xsi:type="dcterms:W3CDTF">2023-03-31T08:42:35Z</dcterms:modified>
</cp:coreProperties>
</file>