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5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3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82C6BF9F-2068-4C9A-93F7-79E35622C366}" type="slidenum">
              <a:rPr lang="en-US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3206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707D0D4A-5CD4-49EB-BF23-07FDB0DA5220}" type="slidenum">
              <a:rPr lang="en-US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069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E10E0924-EAE0-418F-AFFB-D57AE9D0BE02}" type="slidenum">
              <a:rPr lang="en-US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442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D37318ED-3C87-41B3-82D5-08D2CEECC0EE}" type="slidenum">
              <a:rPr lang="en-US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8069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E44804DB-142B-4944-B0FE-3629413E9AFF}" type="slidenum">
              <a:rPr lang="en-US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8486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0D7A2480-8E8B-4980-AD43-7489EC16D605}" type="slidenum">
              <a:rPr lang="en-US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8365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0EC75A7A-50F2-4E10-BFF8-211ED4A0F0A0}" type="slidenum">
              <a:rPr lang="en-US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2647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7B3BFB64-28A4-4B3B-9F59-9E0F79B50C17}" type="slidenum">
              <a:rPr lang="en-US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21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F3FC0BAC-42C4-4BD0-A31F-83CBED8F372C}" type="slidenum">
              <a:rPr lang="en-US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8660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C9898582-26BE-457A-931C-E55399AF1917}" type="slidenum">
              <a:rPr lang="en-US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0203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233900F2-F912-41A5-B1C8-562B4D19E969}" type="slidenum">
              <a:rPr lang="en-US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351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DFDC3AC2-57D2-4FB8-8050-57359B9A7FC1}" type="slidenum">
              <a:rPr lang="en-US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389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9pPr>
    </p:titleStyle>
    <p:bodyStyle>
      <a:lvl1pPr marL="257175" indent="-257175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fontAlgn="base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200150" indent="-171450" algn="l" rtl="0" fontAlgn="base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5430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cuments\Downloads\Music\BA%20B&#192;%20DI%20B&#193;N%20LON%20CON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Top 123+] Hình nền Powerpoint “ĐẸP NHỨC NÁCH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257300" y="1132285"/>
            <a:ext cx="63436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6858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HUYỆN THANH TRÌ</a:t>
            </a:r>
          </a:p>
          <a:p>
            <a:pPr algn="ctr" defTabSz="6858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vi-VN" altLang="en-US" sz="1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1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RƯỜNG MẦM NON XÃ VĨNH QUỲNH 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363391" y="2805113"/>
            <a:ext cx="441721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6858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  <a:p>
            <a:pPr algn="ctr" defTabSz="6858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LÀM QUEN VĂN HỌC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933700" y="3429000"/>
            <a:ext cx="45720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6858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21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1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altLang="en-US" sz="21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1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21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sz="21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 </a:t>
            </a:r>
            <a:r>
              <a:rPr lang="en-US" altLang="en-US" sz="21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endParaRPr lang="en-US" altLang="en-US" sz="2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6858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MGB 3-4 </a:t>
            </a:r>
            <a:r>
              <a:rPr lang="en-US" altLang="en-US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en-US" sz="2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8" name="Picture 5" descr="C:\Users\Administrator\Desktop\fd72a947fb710d2f5460-removebg-previe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100" y="1653779"/>
            <a:ext cx="1162050" cy="1151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4126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1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Frames PPT 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685800" y="2286000"/>
            <a:ext cx="7528216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BÉ CÙNG ĐỌC ĐỒNG DAO</a:t>
            </a:r>
            <a:endParaRPr lang="en-US" sz="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Frames PPT 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838200" y="1600200"/>
            <a:ext cx="7620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ĐÀM THOẠI</a:t>
            </a:r>
          </a:p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NỘI DUNG BÀI THƠ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Frames PPT 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1600200" y="1905000"/>
            <a:ext cx="5715000" cy="2800767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8800" b="1" cap="none" spc="0" dirty="0" smtClean="0">
                <a:ln/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kết thúc</a:t>
            </a:r>
            <a:endParaRPr lang="en-US" sz="8800" b="1" cap="none" spc="0" dirty="0">
              <a:ln/>
              <a:solidFill>
                <a:srgbClr val="FFFF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Frames PPT 00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762000" y="1196083"/>
            <a:ext cx="79248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Đồng dao:</a:t>
            </a:r>
          </a:p>
          <a:p>
            <a:pPr algn="ctr"/>
            <a:r>
              <a:rPr lang="en-US" sz="7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 cầu đi quán</a:t>
            </a:r>
            <a:endParaRPr lang="en-US" sz="7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sunflowers_wave_hb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4490085"/>
            <a:ext cx="2514600" cy="2367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sunflowers_wave_hb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4490085"/>
            <a:ext cx="2514600" cy="2367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sunflowers_wave_hb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91200" y="4490085"/>
            <a:ext cx="2514600" cy="2367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BA BÀ DI BÁN LON CO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7620000" y="762000"/>
            <a:ext cx="762000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5" dur="15846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4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Frames PPT 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2" name="Picture 2" descr="http://media-cache-ak0.pinimg.com/736x/2c/8b/18/2c8b189496f8e2fb193a72dd88bbdbe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659860"/>
            <a:ext cx="6172200" cy="56469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1 0.04533  0.011 0.08667  0.028 0.11333  C 0.028 0.11467  0.055 0.15067  0.055 0.14933  C 0.07 0.16933  0.079 0.19733  0.079 0.22667  C 0.079 0.28533  0.044 0.332  0 0.33333  C -0.044 0.332  -0.079 0.28533  -0.079 0.22667  C -0.079 0.19733  -0.07 0.16933  -0.055 0.14933  C -0.055 0.15067  -0.028 0.11467  -0.028 0.11333  C -0.011 0.08667  -0.001 0.04533  0 0  Z" pathEditMode="relative" ptsTypes="">
                                      <p:cBhvr>
                                        <p:cTn id="6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Frames PPT 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8" name="Picture 2" descr="http://www.felica.vn/files/product/452/content/452/noi-canh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1066800"/>
            <a:ext cx="6286500" cy="52177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8 0.01067  -0.017 0.02133  -0.021 0.03467  C -0.025 0.04933  -0.027 0.06667  -0.029 0.084  C -0.031 0.10133  -0.029 0.116  -0.027 0.132  C -0.025 0.14667  -0.022 0.16267  -0.015 0.176  C -0.009 0.18933  0.001 0.2  0.012 0.208  C 0.022 0.216  0.034 0.22133  0.046 0.224  C 0.058 0.22667  0.07 0.22667  0.081 0.224  C 0.093 0.22133  0.104 0.21467  0.113 0.204  C 0.122 0.19467  0.13 0.18267  0.134 0.168  C 0.139 0.15467  0.141 0.136  0.141 0.12133  C 0.142 0.10667  0.141 0.08933  0.136 0.07467  C 0.131 0.06133  0.122 0.05067  0.11 0.04533  C 0.098 0.04133  0.086 0.04667  0.078 0.056  C 0.071 0.06533  0.066 0.08  0.065 0.09733  C 0.065 0.11467  0.066 0.13067  0.071 0.144  C 0.076 0.15733  0.075 0.16  0.095 0.17733  C 0.113 0.196  0.131 0.19067  0.142 0.192  C 0.153 0.192  0.162 0.18667  0.173 0.18133  C 0.185 0.17467  0.195 0.16267  0.202 0.152  C 0.209 0.14133  0.212 0.128  0.216 0.10667  C 0.219 0.08533  0.219 0.07467  0.219 0.05867  C 0.219 0.04267  0.219 0.02667  0.219 0.01067  E" pathEditMode="relative" ptsTypes="">
                                      <p:cBhvr>
                                        <p:cTn id="6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Frames PPT 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" name="Picture 2" descr="http://afamily1.vcmedia.vn/Eek4qH2UqhK318ahKRzbBOnleXilkn/Image/2011/06/110611afamilyKTcamapduahau_5e6b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457200"/>
            <a:ext cx="4933950" cy="57861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L 0.25 0.33333  L 0 0.33333  L 0 0  Z" pathEditMode="relative" ptsTypes="">
                                      <p:cBhvr>
                                        <p:cTn id="6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Frames PPT 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http://imgs.vietnamnet.vn/Images/vnn/2014/06/24/10/20140624104404-b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1219200"/>
            <a:ext cx="7029450" cy="4686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36 0.08267  L 0.108 0.08267  L 0.072 0.16667  L 0.108 0.24933  L 0.036 0.24933  L 0 0.33333  L -0.036 0.24933  L -0.108 0.24933  L -0.072 0.16667  L -0.108 0.08267  L -0.036 0.08267  L 0 0  Z" pathEditMode="relative" ptsTypes="">
                                      <p:cBhvr>
                                        <p:cTn id="6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Frames PPT 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 descr="http://catba.com.vn/vantindat/images/DSC0028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78850" y="0"/>
            <a:ext cx="9530226" cy="71532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Frames PPT 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 descr="https://wininbeauty.files.wordpress.com/2010/07/luoc-hon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381000"/>
            <a:ext cx="5943600" cy="594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Frames PPT 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 descr="http://i1136.photobucket.com/albums/n492/muhanquoc/kptc1.jpg"/>
          <p:cNvPicPr>
            <a:picLocks noChangeAspect="1" noChangeArrowheads="1"/>
          </p:cNvPicPr>
          <p:nvPr/>
        </p:nvPicPr>
        <p:blipFill>
          <a:blip r:embed="rId3"/>
          <a:srcRect l="8571" t="5415" r="11429" b="3892"/>
          <a:stretch>
            <a:fillRect/>
          </a:stretch>
        </p:blipFill>
        <p:spPr bwMode="auto">
          <a:xfrm>
            <a:off x="1295400" y="990600"/>
            <a:ext cx="6400800" cy="510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58</Words>
  <Application>Microsoft Office PowerPoint</Application>
  <PresentationFormat>On-screen Show (4:3)</PresentationFormat>
  <Paragraphs>12</Paragraphs>
  <Slides>12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Techsi.vn</cp:lastModifiedBy>
  <cp:revision>21</cp:revision>
  <dcterms:created xsi:type="dcterms:W3CDTF">2006-08-16T00:00:00Z</dcterms:created>
  <dcterms:modified xsi:type="dcterms:W3CDTF">2024-02-19T08:30:34Z</dcterms:modified>
</cp:coreProperties>
</file>