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4"/>
  </p:notesMasterIdLst>
  <p:sldIdLst>
    <p:sldId id="256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95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52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578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52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17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4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6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0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90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6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6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55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26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4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0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3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Top 123+] Hình nền Powerpoint “ĐẸP NHỨC NÁCH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-7938"/>
            <a:ext cx="12188825" cy="68738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668713" y="727075"/>
            <a:ext cx="464026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UỶ BAN NHÂN DÂN HUYỆN THANH TRÌ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MẦM NON XÃ VĨNH QUỲNH </a:t>
            </a:r>
            <a:endParaRPr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3151218" y="3097294"/>
            <a:ext cx="634218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LĨNH VỰC PHÁT TRIỂN NHẬN THỨC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</a:t>
            </a:r>
            <a:r>
              <a:rPr lang="en-US" sz="21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 </a:t>
            </a:r>
            <a:r>
              <a:rPr lang="en-US" sz="21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</a:t>
            </a:r>
            <a:endParaRPr dirty="0"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2738" y="4902200"/>
            <a:ext cx="974725" cy="97313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2467160" y="3867020"/>
            <a:ext cx="77103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Bé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đón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endParaRPr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4613557" y="4329336"/>
            <a:ext cx="38108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Lứa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tuổi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nhỡ</a:t>
            </a:r>
            <a:r>
              <a:rPr lang="en-US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4-5 </a:t>
            </a: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tuổi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9" name="Google Shape;86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2673" l="3221" r="95572">
                        <a14:foregroundMark x1="30596" y1="43961" x2="54750" y2="68116"/>
                        <a14:foregroundMark x1="22625" y1="57649" x2="61111" y2="42432"/>
                        <a14:foregroundMark x1="33816" y1="68921" x2="73994" y2="43237"/>
                        <a14:foregroundMark x1="23430" y1="43961" x2="61111" y2="42432"/>
                        <a14:foregroundMark x1="66747" y1="42432" x2="78019" y2="45572"/>
                        <a14:foregroundMark x1="77214" y1="53623" x2="60306" y2="73671"/>
                        <a14:foregroundMark x1="54750" y1="76087" x2="30596" y2="69726"/>
                        <a14:foregroundMark x1="33816" y1="67311" x2="21014" y2="43961"/>
                        <a14:foregroundMark x1="23430" y1="43961" x2="57890" y2="42432"/>
                        <a14:foregroundMark x1="65942" y1="43237" x2="58696" y2="68921"/>
                        <a14:foregroundMark x1="62721" y1="47987" x2="29791" y2="64895"/>
                        <a14:foregroundMark x1="21014" y1="47182" x2="41063" y2="73671"/>
                        <a14:foregroundMark x1="44283" y1="75282" x2="74799" y2="75282"/>
                        <a14:foregroundMark x1="68357" y1="74477" x2="82850" y2="47182"/>
                        <a14:foregroundMark x1="82850" y1="47182" x2="70773" y2="36795"/>
                        <a14:foregroundMark x1="75604" y1="43237" x2="24235" y2="36795"/>
                        <a14:foregroundMark x1="23430" y1="38406" x2="16989" y2="52818"/>
                        <a14:foregroundMark x1="13768" y1="41626" x2="3301" y2="45572"/>
                        <a14:foregroundMark x1="95652" y1="46377" x2="89211" y2="58454"/>
                        <a14:foregroundMark x1="47504" y1="54428" x2="75604" y2="54428"/>
                        <a14:foregroundMark x1="37359" y1="84622" x2="57085" y2="92673"/>
                        <a14:foregroundMark x1="36312" y1="43237" x2="60145" y2="65378"/>
                        <a14:foregroundMark x1="69485" y1="40177" x2="40419" y2="72464"/>
                        <a14:foregroundMark x1="38406" y1="49275" x2="78824" y2="44203"/>
                        <a14:foregroundMark x1="72625" y1="47262" x2="51852" y2="73510"/>
                        <a14:foregroundMark x1="23833" y1="46216" x2="77778" y2="41224"/>
                        <a14:foregroundMark x1="77778" y1="41224" x2="78824" y2="65378"/>
                        <a14:foregroundMark x1="78824" y1="65378" x2="47746" y2="80515"/>
                        <a14:foregroundMark x1="46699" y1="78502" x2="18680" y2="4219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640778" y="1403660"/>
            <a:ext cx="1144755" cy="11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68290"/>
            <a:ext cx="12192000" cy="7126290"/>
            <a:chOff x="0" y="-292100"/>
            <a:chExt cx="12192000" cy="7126290"/>
          </a:xfrm>
        </p:grpSpPr>
        <p:pic>
          <p:nvPicPr>
            <p:cNvPr id="4" name="Khám phá- Trò chuyện về ngày tết nguyên đán - Mẫu giáo nhỡ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31818" end="4533"/>
                  </p14:media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-2381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92100"/>
              <a:ext cx="1768524" cy="181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8245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ình nền đẹp cho bài giảng điện tử - Ảnh nền thiết kế bài giảng điện tử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625934" y="2166704"/>
            <a:ext cx="55695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- Karaoke HD - Sắp Đến Tết Rồi - Âm Nhạc Lớp 1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21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ình nền đẹp cho bài giảng điện tử - Ảnh nền thiết kế bài giảng điện t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625934" y="2166704"/>
            <a:ext cx="55695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nghề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4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ần Thơ: Tăng trợ cấp Tết Nguyên đán cho tất cả các nhóm đối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- Karaoke HD - Sắp Đến Tết Rồi - Âm Nhạc Lớp 1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3900" y="60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ình nền đẹp cho bài giảng điện tử - Ảnh nền thiết kế bài giảng điện t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625934" y="2166704"/>
            <a:ext cx="55695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23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65178"/>
            <a:ext cx="11575075" cy="6510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490" y="5727123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0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53" y="143041"/>
            <a:ext cx="4833258" cy="301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7" y="143041"/>
            <a:ext cx="4835814" cy="3012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6" y="3372592"/>
            <a:ext cx="4947152" cy="3300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267" y="3372592"/>
            <a:ext cx="4959928" cy="32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1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58645" y="1"/>
            <a:ext cx="3925900" cy="2941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41309"/>
            <a:ext cx="4137561" cy="2716691"/>
          </a:xfrm>
          <a:prstGeom prst="rect">
            <a:avLst/>
          </a:prstGeom>
        </p:spPr>
      </p:pic>
      <p:sp>
        <p:nvSpPr>
          <p:cNvPr id="5" name="AutoShape 2" descr="Bánh chưng mốc góc có ăn được không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7"/>
            <a:ext cx="4137561" cy="2933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560" y="2047880"/>
            <a:ext cx="4137561" cy="296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121" y="3940360"/>
            <a:ext cx="3909425" cy="28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1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ình nền đẹp cho bài giảng điện tử - Ảnh nền thiết kế bài giảng điện t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625934" y="2166704"/>
            <a:ext cx="55695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78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ình nền đẹp cho bài giảng điện tử - Ảnh nền thiết kế bài giảng điện t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625934" y="2166704"/>
            <a:ext cx="55695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22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62</Words>
  <Application>Microsoft Office PowerPoint</Application>
  <PresentationFormat>Widescreen</PresentationFormat>
  <Paragraphs>12</Paragraphs>
  <Slides>11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7</cp:revision>
  <dcterms:modified xsi:type="dcterms:W3CDTF">2024-01-26T09:33:47Z</dcterms:modified>
</cp:coreProperties>
</file>