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6"/>
  </p:notesMasterIdLst>
  <p:sldIdLst>
    <p:sldId id="432" r:id="rId2"/>
    <p:sldId id="414" r:id="rId3"/>
    <p:sldId id="437" r:id="rId4"/>
    <p:sldId id="452" r:id="rId5"/>
    <p:sldId id="453" r:id="rId6"/>
    <p:sldId id="444" r:id="rId7"/>
    <p:sldId id="454" r:id="rId8"/>
    <p:sldId id="439" r:id="rId9"/>
    <p:sldId id="445" r:id="rId10"/>
    <p:sldId id="426" r:id="rId11"/>
    <p:sldId id="440" r:id="rId12"/>
    <p:sldId id="447" r:id="rId13"/>
    <p:sldId id="449" r:id="rId14"/>
    <p:sldId id="455" r:id="rId15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Garamond" panose="02020404030301010803" pitchFamily="18" charset="0"/>
      <p:regular r:id="rId21"/>
      <p:bold r:id="rId22"/>
      <p:italic r:id="rId23"/>
    </p:embeddedFont>
    <p:embeddedFont>
      <p:font typeface="Century Gothic" panose="020B050202020202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92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3151F-9D4A-4563-9A09-AB342BA215C4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604EE-BDAD-4BE1-9D51-0A2623B40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199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5401" y="0"/>
            <a:ext cx="18346740" cy="10284321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8598" y="2806697"/>
            <a:ext cx="10223504" cy="2273300"/>
          </a:xfrm>
        </p:spPr>
        <p:txBody>
          <a:bodyPr anchor="b">
            <a:noAutofit/>
          </a:bodyPr>
          <a:lstStyle>
            <a:lvl1pPr algn="ctr">
              <a:defRPr sz="81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598" y="5486396"/>
            <a:ext cx="10223504" cy="1981203"/>
          </a:xfrm>
        </p:spPr>
        <p:txBody>
          <a:bodyPr anchor="t">
            <a:normAutofit/>
          </a:bodyPr>
          <a:lstStyle>
            <a:lvl1pPr marL="0" indent="0" algn="ctr">
              <a:buNone/>
              <a:defRPr sz="3150">
                <a:solidFill>
                  <a:schemeClr val="tx1"/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974849" y="7556495"/>
            <a:ext cx="1346201" cy="4191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596" y="7556495"/>
            <a:ext cx="7821953" cy="4191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435351" y="7556495"/>
            <a:ext cx="826751" cy="4191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4038599" y="5283197"/>
            <a:ext cx="102235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94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2" y="7223122"/>
            <a:ext cx="14414499" cy="850107"/>
          </a:xfrm>
        </p:spPr>
        <p:txBody>
          <a:bodyPr anchor="b">
            <a:norm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62141" y="1562099"/>
            <a:ext cx="15158958" cy="5003804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3102" y="8073230"/>
            <a:ext cx="14414499" cy="740568"/>
          </a:xfrm>
        </p:spPr>
        <p:txBody>
          <a:bodyPr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191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5802" y="1473198"/>
            <a:ext cx="14389098" cy="4432302"/>
          </a:xfrm>
        </p:spPr>
        <p:txBody>
          <a:bodyPr anchor="ctr">
            <a:normAutofit/>
          </a:bodyPr>
          <a:lstStyle>
            <a:lvl1pPr algn="ctr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5802" y="6515099"/>
            <a:ext cx="14389098" cy="22987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94254" y="62102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181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320" y="1473198"/>
            <a:ext cx="13944597" cy="3556002"/>
          </a:xfrm>
        </p:spPr>
        <p:txBody>
          <a:bodyPr anchor="ctr">
            <a:normAutofit/>
          </a:bodyPr>
          <a:lstStyle>
            <a:lvl1pPr algn="ctr">
              <a:defRPr sz="48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12218" y="5029200"/>
            <a:ext cx="13258803" cy="8763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3000"/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6515099"/>
            <a:ext cx="14414499" cy="22987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93020" y="131994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900401" y="4241805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094254" y="62102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8819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3" y="4962872"/>
            <a:ext cx="14414502" cy="2203200"/>
          </a:xfrm>
        </p:spPr>
        <p:txBody>
          <a:bodyPr anchor="b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7166072"/>
            <a:ext cx="14414502" cy="1290600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454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320" y="1473198"/>
            <a:ext cx="13944597" cy="3365502"/>
          </a:xfrm>
        </p:spPr>
        <p:txBody>
          <a:bodyPr anchor="ctr">
            <a:normAutofit/>
          </a:bodyPr>
          <a:lstStyle>
            <a:lvl1pPr algn="ctr">
              <a:defRPr sz="48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943102" y="5458968"/>
            <a:ext cx="14414502" cy="1330452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6794500"/>
            <a:ext cx="14414502" cy="2019300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293020" y="131994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900401" y="389889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2094254" y="5143500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3148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2" y="1473198"/>
            <a:ext cx="14414499" cy="336550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943102" y="5445252"/>
            <a:ext cx="14414502" cy="1261872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42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0" y="6705599"/>
            <a:ext cx="14414505" cy="210820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94254" y="5143500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350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1435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499035" y="1473197"/>
            <a:ext cx="2836343" cy="73406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3098" y="1473198"/>
            <a:ext cx="11149538" cy="7340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295835" y="1485900"/>
            <a:ext cx="0" cy="73152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0040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891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2604" y="2628909"/>
            <a:ext cx="12238032" cy="2733771"/>
          </a:xfrm>
        </p:spPr>
        <p:txBody>
          <a:bodyPr anchor="b">
            <a:normAutofit/>
          </a:bodyPr>
          <a:lstStyle>
            <a:lvl1pPr algn="ctr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2601" y="5769077"/>
            <a:ext cx="12238035" cy="1431821"/>
          </a:xfrm>
        </p:spPr>
        <p:txBody>
          <a:bodyPr anchor="t">
            <a:normAutofit/>
          </a:bodyPr>
          <a:lstStyle>
            <a:lvl1pPr marL="0" indent="0" algn="ctr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019085" y="5565878"/>
            <a:ext cx="1224507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143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7672" y="3840480"/>
            <a:ext cx="7077456" cy="496519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72016" y="3840480"/>
            <a:ext cx="7077456" cy="496519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13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0" y="3987800"/>
            <a:ext cx="7077456" cy="864393"/>
          </a:xfrm>
        </p:spPr>
        <p:txBody>
          <a:bodyPr anchor="b">
            <a:noAutofit/>
          </a:bodyPr>
          <a:lstStyle>
            <a:lvl1pPr marL="0" indent="0">
              <a:spcBef>
                <a:spcPts val="1008"/>
              </a:spcBef>
              <a:spcAft>
                <a:spcPts val="900"/>
              </a:spcAft>
              <a:buNone/>
              <a:defRPr sz="42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3100" y="4864894"/>
            <a:ext cx="7077456" cy="394890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71005" y="3987800"/>
            <a:ext cx="7077456" cy="864393"/>
          </a:xfrm>
        </p:spPr>
        <p:txBody>
          <a:bodyPr anchor="b">
            <a:noAutofit/>
          </a:bodyPr>
          <a:lstStyle>
            <a:lvl1pPr marL="0" indent="0">
              <a:spcBef>
                <a:spcPts val="1008"/>
              </a:spcBef>
              <a:spcAft>
                <a:spcPts val="900"/>
              </a:spcAft>
              <a:buNone/>
              <a:defRPr sz="42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71005" y="4864894"/>
            <a:ext cx="7077456" cy="394890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3052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2094254" y="3632199"/>
            <a:ext cx="141109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618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302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0717" y="2082801"/>
            <a:ext cx="5577683" cy="2057400"/>
          </a:xfrm>
        </p:spPr>
        <p:txBody>
          <a:bodyPr anchor="b">
            <a:norm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2" y="1473197"/>
            <a:ext cx="8204199" cy="734060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0717" y="4546598"/>
            <a:ext cx="5577683" cy="3657606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94254" y="4368800"/>
            <a:ext cx="527174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182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099" y="2825748"/>
            <a:ext cx="9362724" cy="2057400"/>
          </a:xfrm>
        </p:spPr>
        <p:txBody>
          <a:bodyPr anchor="b">
            <a:normAutofit/>
          </a:bodyPr>
          <a:lstStyle>
            <a:lvl1pPr algn="ctr">
              <a:defRPr sz="4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142247" y="1562100"/>
            <a:ext cx="4595021" cy="71628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3099" y="4883148"/>
            <a:ext cx="9362724" cy="2743200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029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3604" y="0"/>
            <a:ext cx="18344943" cy="10284321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3103" y="1473199"/>
            <a:ext cx="14401794" cy="195580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3102" y="3835398"/>
            <a:ext cx="14401794" cy="49784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16252" y="8953500"/>
            <a:ext cx="2400300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3102" y="8953500"/>
            <a:ext cx="10958850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30852" y="8953500"/>
            <a:ext cx="814046" cy="419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03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685800" rtl="0" eaLnBrk="1" latinLnBrk="0" hangingPunct="1">
        <a:spcBef>
          <a:spcPct val="0"/>
        </a:spcBef>
        <a:buNone/>
        <a:defRPr sz="66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286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3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3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800225" indent="-42862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7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2314575" indent="-25717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3000375" indent="-257175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ct val="20000"/>
        </a:spcBef>
        <a:spcAft>
          <a:spcPts val="900"/>
        </a:spcAft>
        <a:buClr>
          <a:schemeClr val="accent1"/>
        </a:buClr>
        <a:buSzPct val="115000"/>
        <a:buFont typeface="Arial"/>
        <a:buChar char="•"/>
        <a:defRPr sz="2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mp"/><Relationship Id="rId3" Type="http://schemas.microsoft.com/office/2007/relationships/hdphoto" Target="../media/hdphoto2.wdp"/><Relationship Id="rId7" Type="http://schemas.openxmlformats.org/officeDocument/2006/relationships/image" Target="../media/image22.tm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mp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tm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m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8.tm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tmp"/><Relationship Id="rId5" Type="http://schemas.openxmlformats.org/officeDocument/2006/relationships/image" Target="../media/image16.tmp"/><Relationship Id="rId4" Type="http://schemas.openxmlformats.org/officeDocument/2006/relationships/image" Target="../media/image15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C194AFB-30C2-3248-A9A7-D8FB0716B62C}"/>
              </a:ext>
            </a:extLst>
          </p:cNvPr>
          <p:cNvSpPr/>
          <p:nvPr/>
        </p:nvSpPr>
        <p:spPr>
          <a:xfrm>
            <a:off x="11682573" y="2862776"/>
            <a:ext cx="5303726" cy="527904"/>
          </a:xfrm>
          <a:custGeom>
            <a:avLst/>
            <a:gdLst>
              <a:gd name="connsiteX0" fmla="*/ 400950 w 4684541"/>
              <a:gd name="connsiteY0" fmla="*/ 0 h 833511"/>
              <a:gd name="connsiteX1" fmla="*/ 4283591 w 4684541"/>
              <a:gd name="connsiteY1" fmla="*/ 0 h 833511"/>
              <a:gd name="connsiteX2" fmla="*/ 4684541 w 4684541"/>
              <a:gd name="connsiteY2" fmla="*/ 400950 h 833511"/>
              <a:gd name="connsiteX3" fmla="*/ 4684541 w 4684541"/>
              <a:gd name="connsiteY3" fmla="*/ 833511 h 833511"/>
              <a:gd name="connsiteX4" fmla="*/ 0 w 4684541"/>
              <a:gd name="connsiteY4" fmla="*/ 833511 h 833511"/>
              <a:gd name="connsiteX5" fmla="*/ 0 w 4684541"/>
              <a:gd name="connsiteY5" fmla="*/ 400950 h 833511"/>
              <a:gd name="connsiteX6" fmla="*/ 400950 w 4684541"/>
              <a:gd name="connsiteY6" fmla="*/ 0 h 833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4541" h="833511">
                <a:moveTo>
                  <a:pt x="400950" y="0"/>
                </a:moveTo>
                <a:lnTo>
                  <a:pt x="4283591" y="0"/>
                </a:lnTo>
                <a:cubicBezTo>
                  <a:pt x="4505030" y="0"/>
                  <a:pt x="4684541" y="179511"/>
                  <a:pt x="4684541" y="400950"/>
                </a:cubicBezTo>
                <a:lnTo>
                  <a:pt x="4684541" y="833511"/>
                </a:lnTo>
                <a:lnTo>
                  <a:pt x="0" y="833511"/>
                </a:lnTo>
                <a:lnTo>
                  <a:pt x="0" y="400950"/>
                </a:lnTo>
                <a:cubicBezTo>
                  <a:pt x="0" y="179511"/>
                  <a:pt x="179511" y="0"/>
                  <a:pt x="400950" y="0"/>
                </a:cubicBezTo>
                <a:close/>
              </a:path>
            </a:pathLst>
          </a:custGeom>
          <a:solidFill>
            <a:srgbClr val="F9E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7" name="Picture 16">
            <a:extLst>
              <a:ext uri="{FF2B5EF4-FFF2-40B4-BE49-F238E27FC236}">
                <a16:creationId xmlns:a16="http://schemas.microsoft.com/office/drawing/2014/main" id="{C6C91D65-AAC2-7D39-AABF-A7EAB74774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2872" y1="26157" x2="15248" y2="51423"/>
                        <a14:backgroundMark x1="40957" y1="20996" x2="34929" y2="2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95" t="23592" r="19994" b="20513"/>
          <a:stretch/>
        </p:blipFill>
        <p:spPr bwMode="auto">
          <a:xfrm rot="1526480">
            <a:off x="16137597" y="828871"/>
            <a:ext cx="1166229" cy="118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>
            <a:extLst>
              <a:ext uri="{FF2B5EF4-FFF2-40B4-BE49-F238E27FC236}">
                <a16:creationId xmlns:a16="http://schemas.microsoft.com/office/drawing/2014/main" id="{719E7A8E-6AE9-F867-A634-D4F163A0FE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2872" y1="26157" x2="15248" y2="51423"/>
                        <a14:backgroundMark x1="40957" y1="20996" x2="34929" y2="2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95" t="23592" r="19994" b="20513"/>
          <a:stretch/>
        </p:blipFill>
        <p:spPr bwMode="auto">
          <a:xfrm rot="18900000">
            <a:off x="15567731" y="7090960"/>
            <a:ext cx="950662" cy="96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6">
            <a:extLst>
              <a:ext uri="{FF2B5EF4-FFF2-40B4-BE49-F238E27FC236}">
                <a16:creationId xmlns:a16="http://schemas.microsoft.com/office/drawing/2014/main" id="{C6B858FD-984E-EF2B-5D97-77E1871E41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2872" y1="26157" x2="15248" y2="51423"/>
                        <a14:backgroundMark x1="40957" y1="20996" x2="34929" y2="2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95" t="23592" r="19994" b="20513"/>
          <a:stretch/>
        </p:blipFill>
        <p:spPr bwMode="auto">
          <a:xfrm rot="18900000">
            <a:off x="2144079" y="7692125"/>
            <a:ext cx="950662" cy="96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6">
            <a:extLst>
              <a:ext uri="{FF2B5EF4-FFF2-40B4-BE49-F238E27FC236}">
                <a16:creationId xmlns:a16="http://schemas.microsoft.com/office/drawing/2014/main" id="{8B70243C-21A4-92AE-B866-96C9BCFDF7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2872" y1="26157" x2="15248" y2="51423"/>
                        <a14:backgroundMark x1="40957" y1="20996" x2="34929" y2="2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95" t="23592" r="19994" b="20513"/>
          <a:stretch/>
        </p:blipFill>
        <p:spPr bwMode="auto">
          <a:xfrm rot="1800000">
            <a:off x="9728622" y="8071802"/>
            <a:ext cx="950662" cy="96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FB08FD-05C9-CF8B-2EAF-70F30BA93295}"/>
              </a:ext>
            </a:extLst>
          </p:cNvPr>
          <p:cNvSpPr txBox="1"/>
          <p:nvPr/>
        </p:nvSpPr>
        <p:spPr>
          <a:xfrm>
            <a:off x="4876800" y="944351"/>
            <a:ext cx="8915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THANH TRÌ</a:t>
            </a:r>
          </a:p>
          <a:p>
            <a:pPr algn="ctr" defTabSz="1371600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XÃ VĨNH QUỲNH</a:t>
            </a:r>
          </a:p>
        </p:txBody>
      </p:sp>
      <p:pic>
        <p:nvPicPr>
          <p:cNvPr id="17" name="Picture 2" descr="logo_chuẩn_MNVQ-removebg">
            <a:extLst>
              <a:ext uri="{FF2B5EF4-FFF2-40B4-BE49-F238E27FC236}">
                <a16:creationId xmlns:a16="http://schemas.microsoft.com/office/drawing/2014/main" id="{4C75D553-2498-43D6-10A1-E19752C53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178966"/>
            <a:ext cx="3389507" cy="1895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7903CF4-E675-F406-8852-EEC82DE34531}"/>
              </a:ext>
            </a:extLst>
          </p:cNvPr>
          <p:cNvSpPr txBox="1"/>
          <p:nvPr/>
        </p:nvSpPr>
        <p:spPr>
          <a:xfrm>
            <a:off x="4267200" y="4610099"/>
            <a:ext cx="96774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 defTabSz="1371600">
              <a:defRPr/>
            </a:pP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KHÁM PHÁ</a:t>
            </a:r>
          </a:p>
          <a:p>
            <a:pPr algn="ctr" defTabSz="1371600">
              <a:defRPr/>
            </a:pPr>
            <a:endParaRPr lang="en-US" sz="32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 sĩ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>
              <a:defRPr/>
            </a:pP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4 -5 </a:t>
            </a:r>
            <a:r>
              <a:rPr lang="en-US" sz="3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>
              <a:defRPr/>
            </a:pP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371600">
              <a:defRPr/>
            </a:pP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17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:a16="http://schemas.microsoft.com/office/drawing/2014/main" id="{6FF32FBB-4EA5-9614-53C2-50EFC8806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35" t="17436" r="17730"/>
          <a:stretch/>
        </p:blipFill>
        <p:spPr bwMode="auto">
          <a:xfrm>
            <a:off x="-123482" y="7465113"/>
            <a:ext cx="2957074" cy="324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id="{060DD5E4-A6A0-5CFB-3BB0-084E556068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4007" y1="19622" x2="63830" y2="21749"/>
                        <a14:foregroundMark x1="69504" y1="23404" x2="67553" y2="26241"/>
                        <a14:foregroundMark x1="70035" y1="33333" x2="72163" y2="33333"/>
                        <a14:foregroundMark x1="27660" y1="59338" x2="28014" y2="59102"/>
                        <a14:foregroundMark x1="27837" y1="69976" x2="31915" y2="65957"/>
                        <a14:foregroundMark x1="34397" y1="74704" x2="35461" y2="70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89" t="9558" r="12945" b="16334"/>
          <a:stretch/>
        </p:blipFill>
        <p:spPr bwMode="auto">
          <a:xfrm>
            <a:off x="16306800" y="-601311"/>
            <a:ext cx="2862238" cy="243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CC2A6E-9305-7544-317A-47BF673F6FD5}"/>
              </a:ext>
            </a:extLst>
          </p:cNvPr>
          <p:cNvSpPr txBox="1"/>
          <p:nvPr/>
        </p:nvSpPr>
        <p:spPr>
          <a:xfrm>
            <a:off x="4114800" y="1044773"/>
            <a:ext cx="96569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nổi tiếng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35E940-162D-C1D2-50D8-E8E65D67F2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2628900"/>
            <a:ext cx="4495800" cy="54046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90018F-A772-85D1-FB08-292D99BB2D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376" y="2628900"/>
            <a:ext cx="3975224" cy="54078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50FECF-E665-4E77-BF56-3D9FD8B0BF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401" y="2625683"/>
            <a:ext cx="4457700" cy="540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880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>
            <a:extLst>
              <a:ext uri="{FF2B5EF4-FFF2-40B4-BE49-F238E27FC236}">
                <a16:creationId xmlns:a16="http://schemas.microsoft.com/office/drawing/2014/main" id="{E0887568-49DA-00B4-2D1A-007A09C35FAD}"/>
              </a:ext>
            </a:extLst>
          </p:cNvPr>
          <p:cNvGrpSpPr/>
          <p:nvPr/>
        </p:nvGrpSpPr>
        <p:grpSpPr>
          <a:xfrm>
            <a:off x="2280424" y="1205030"/>
            <a:ext cx="14171857" cy="7336748"/>
            <a:chOff x="327225" y="124908"/>
            <a:chExt cx="18895809" cy="9782330"/>
          </a:xfrm>
        </p:grpSpPr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44638736-9A84-86F6-A529-ED4AC8F03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518" b="28697"/>
            <a:stretch>
              <a:fillRect/>
            </a:stretch>
          </p:blipFill>
          <p:spPr>
            <a:xfrm>
              <a:off x="327225" y="124908"/>
              <a:ext cx="18895809" cy="9782330"/>
            </a:xfrm>
            <a:prstGeom prst="rect">
              <a:avLst/>
            </a:prstGeom>
          </p:spPr>
        </p:pic>
        <p:pic>
          <p:nvPicPr>
            <p:cNvPr id="21" name="Picture 5">
              <a:extLst>
                <a:ext uri="{FF2B5EF4-FFF2-40B4-BE49-F238E27FC236}">
                  <a16:creationId xmlns:a16="http://schemas.microsoft.com/office/drawing/2014/main" id="{4F8274F1-AD71-D407-0CB0-A71C21C12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 rot="1838892">
              <a:off x="16129734" y="305914"/>
              <a:ext cx="1617713" cy="1523591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8B706A0-2E81-7445-3C72-6DDFB5C62E74}"/>
              </a:ext>
            </a:extLst>
          </p:cNvPr>
          <p:cNvSpPr txBox="1"/>
          <p:nvPr/>
        </p:nvSpPr>
        <p:spPr>
          <a:xfrm>
            <a:off x="2010050" y="3641201"/>
            <a:ext cx="1371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19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CE22DC3C-26B4-BC04-788B-D2579B0C5F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7962901"/>
            <a:ext cx="6536879" cy="787256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91F19E95-19FA-78EF-A2E8-7AB443FF69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171" y="7959436"/>
            <a:ext cx="6536879" cy="78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025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oud 10">
            <a:extLst>
              <a:ext uri="{FF2B5EF4-FFF2-40B4-BE49-F238E27FC236}">
                <a16:creationId xmlns:a16="http://schemas.microsoft.com/office/drawing/2014/main" id="{A1D33E38-474F-9D3A-2227-081B9E68E9B8}"/>
              </a:ext>
            </a:extLst>
          </p:cNvPr>
          <p:cNvSpPr/>
          <p:nvPr/>
        </p:nvSpPr>
        <p:spPr>
          <a:xfrm>
            <a:off x="2133600" y="1104900"/>
            <a:ext cx="14173200" cy="762000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ctr"/>
            <a:r>
              <a:rPr lang="vi-VN" sz="8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nhất</a:t>
            </a:r>
            <a:endParaRPr lang="en-US" sz="3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6FF32FBB-4EA5-9614-53C2-50EFC8806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35" t="17436" r="17730"/>
          <a:stretch/>
        </p:blipFill>
        <p:spPr bwMode="auto">
          <a:xfrm>
            <a:off x="-123482" y="7465113"/>
            <a:ext cx="2957074" cy="324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id="{060DD5E4-A6A0-5CFB-3BB0-084E556068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4007" y1="19622" x2="63830" y2="21749"/>
                        <a14:foregroundMark x1="69504" y1="23404" x2="67553" y2="26241"/>
                        <a14:foregroundMark x1="70035" y1="33333" x2="72163" y2="33333"/>
                        <a14:foregroundMark x1="27660" y1="59338" x2="28014" y2="59102"/>
                        <a14:foregroundMark x1="27837" y1="69976" x2="31915" y2="65957"/>
                        <a14:foregroundMark x1="34397" y1="74704" x2="35461" y2="70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89" t="9558" r="12945" b="16334"/>
          <a:stretch/>
        </p:blipFill>
        <p:spPr bwMode="auto">
          <a:xfrm>
            <a:off x="16306800" y="-601311"/>
            <a:ext cx="2862238" cy="243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95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oud 10">
            <a:extLst>
              <a:ext uri="{FF2B5EF4-FFF2-40B4-BE49-F238E27FC236}">
                <a16:creationId xmlns:a16="http://schemas.microsoft.com/office/drawing/2014/main" id="{A1D33E38-474F-9D3A-2227-081B9E68E9B8}"/>
              </a:ext>
            </a:extLst>
          </p:cNvPr>
          <p:cNvSpPr/>
          <p:nvPr/>
        </p:nvSpPr>
        <p:spPr>
          <a:xfrm>
            <a:off x="2133600" y="1104900"/>
            <a:ext cx="14173200" cy="762000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vi-VN" sz="8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8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vi-VN" sz="8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khéo tay</a:t>
            </a:r>
            <a:endParaRPr lang="en-US" sz="287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6FF32FBB-4EA5-9614-53C2-50EFC8806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35" t="17436" r="17730"/>
          <a:stretch/>
        </p:blipFill>
        <p:spPr bwMode="auto">
          <a:xfrm>
            <a:off x="-123482" y="7465113"/>
            <a:ext cx="2957074" cy="324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id="{060DD5E4-A6A0-5CFB-3BB0-084E556068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4007" y1="19622" x2="63830" y2="21749"/>
                        <a14:foregroundMark x1="69504" y1="23404" x2="67553" y2="26241"/>
                        <a14:foregroundMark x1="70035" y1="33333" x2="72163" y2="33333"/>
                        <a14:foregroundMark x1="27660" y1="59338" x2="28014" y2="59102"/>
                        <a14:foregroundMark x1="27837" y1="69976" x2="31915" y2="65957"/>
                        <a14:foregroundMark x1="34397" y1="74704" x2="35461" y2="70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89" t="9558" r="12945" b="16334"/>
          <a:stretch/>
        </p:blipFill>
        <p:spPr bwMode="auto">
          <a:xfrm>
            <a:off x="16306800" y="-601311"/>
            <a:ext cx="2862238" cy="243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06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20+ Slide cảm ơn kết thúc bài thuyết trình đẹp, ấn tượng, chuyên nghiệ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4547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>
            <a:extLst>
              <a:ext uri="{FF2B5EF4-FFF2-40B4-BE49-F238E27FC236}">
                <a16:creationId xmlns:a16="http://schemas.microsoft.com/office/drawing/2014/main" id="{E0887568-49DA-00B4-2D1A-007A09C35FAD}"/>
              </a:ext>
            </a:extLst>
          </p:cNvPr>
          <p:cNvGrpSpPr/>
          <p:nvPr/>
        </p:nvGrpSpPr>
        <p:grpSpPr>
          <a:xfrm>
            <a:off x="2103242" y="1381137"/>
            <a:ext cx="14171857" cy="7336748"/>
            <a:chOff x="327225" y="124908"/>
            <a:chExt cx="18895809" cy="9782330"/>
          </a:xfrm>
        </p:grpSpPr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44638736-9A84-86F6-A529-ED4AC8F03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518" b="28697"/>
            <a:stretch>
              <a:fillRect/>
            </a:stretch>
          </p:blipFill>
          <p:spPr>
            <a:xfrm>
              <a:off x="327225" y="124908"/>
              <a:ext cx="18895809" cy="9782330"/>
            </a:xfrm>
            <a:prstGeom prst="rect">
              <a:avLst/>
            </a:prstGeom>
          </p:spPr>
        </p:pic>
        <p:pic>
          <p:nvPicPr>
            <p:cNvPr id="21" name="Picture 5">
              <a:extLst>
                <a:ext uri="{FF2B5EF4-FFF2-40B4-BE49-F238E27FC236}">
                  <a16:creationId xmlns:a16="http://schemas.microsoft.com/office/drawing/2014/main" id="{4F8274F1-AD71-D407-0CB0-A71C21C12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 rot="1838892">
              <a:off x="16129734" y="305914"/>
              <a:ext cx="1617713" cy="1523591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8B706A0-2E81-7445-3C72-6DDFB5C62E74}"/>
              </a:ext>
            </a:extLst>
          </p:cNvPr>
          <p:cNvSpPr txBox="1"/>
          <p:nvPr/>
        </p:nvSpPr>
        <p:spPr>
          <a:xfrm>
            <a:off x="2286000" y="3696166"/>
            <a:ext cx="1371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 khám phá</a:t>
            </a:r>
            <a:endParaRPr lang="en-US" sz="13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CE22DC3C-26B4-BC04-788B-D2579B0C5F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7962901"/>
            <a:ext cx="6536879" cy="787256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91F19E95-19FA-78EF-A2E8-7AB443FF69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171" y="7959436"/>
            <a:ext cx="6536879" cy="78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30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AFBBBA0A-5BF9-2D14-4854-070BA9650E68}"/>
              </a:ext>
            </a:extLst>
          </p:cNvPr>
          <p:cNvSpPr txBox="1"/>
          <p:nvPr/>
        </p:nvSpPr>
        <p:spPr>
          <a:xfrm>
            <a:off x="3560151" y="848495"/>
            <a:ext cx="12016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 sĩ vẽ tranh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696C055-D15E-0487-98F8-BCCF52AFB68D}"/>
              </a:ext>
            </a:extLst>
          </p:cNvPr>
          <p:cNvSpPr txBox="1"/>
          <p:nvPr/>
        </p:nvSpPr>
        <p:spPr>
          <a:xfrm>
            <a:off x="13465344" y="8442357"/>
            <a:ext cx="27619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TITLE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94556C-A43E-57D4-16EF-A516F8A214BC}"/>
              </a:ext>
            </a:extLst>
          </p:cNvPr>
          <p:cNvSpPr txBox="1"/>
          <p:nvPr/>
        </p:nvSpPr>
        <p:spPr>
          <a:xfrm>
            <a:off x="5844013" y="8310915"/>
            <a:ext cx="1841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TITLE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B39DDF-6FC0-1203-20A2-59D15F94A5E1}"/>
              </a:ext>
            </a:extLst>
          </p:cNvPr>
          <p:cNvSpPr txBox="1"/>
          <p:nvPr/>
        </p:nvSpPr>
        <p:spPr>
          <a:xfrm>
            <a:off x="9645572" y="8310915"/>
            <a:ext cx="1841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TITLE 3</a:t>
            </a:r>
          </a:p>
        </p:txBody>
      </p:sp>
      <p:pic>
        <p:nvPicPr>
          <p:cNvPr id="3" name="Picture 16">
            <a:extLst>
              <a:ext uri="{FF2B5EF4-FFF2-40B4-BE49-F238E27FC236}">
                <a16:creationId xmlns:a16="http://schemas.microsoft.com/office/drawing/2014/main" id="{13950C5E-37B1-B019-B79E-DD386EA3D0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2872" y1="26157" x2="15248" y2="51423"/>
                        <a14:backgroundMark x1="40957" y1="20996" x2="34929" y2="2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95" t="23592" r="19994" b="20513"/>
          <a:stretch/>
        </p:blipFill>
        <p:spPr bwMode="auto">
          <a:xfrm rot="1526480">
            <a:off x="1895027" y="1719768"/>
            <a:ext cx="1166229" cy="118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704AA619-6A50-0FD7-CEB7-55CA62B093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2872" y1="26157" x2="15248" y2="51423"/>
                        <a14:backgroundMark x1="40957" y1="20996" x2="34929" y2="2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95" t="23592" r="19994" b="20513"/>
          <a:stretch/>
        </p:blipFill>
        <p:spPr bwMode="auto">
          <a:xfrm rot="1526480">
            <a:off x="1113916" y="7286754"/>
            <a:ext cx="1166229" cy="118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B41A7EEE-ED08-B10B-7A29-AB7BBDCA43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2872" y1="26157" x2="15248" y2="51423"/>
                        <a14:backgroundMark x1="40957" y1="20996" x2="34929" y2="2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95" t="23592" r="19994" b="20513"/>
          <a:stretch/>
        </p:blipFill>
        <p:spPr bwMode="auto">
          <a:xfrm rot="1526480">
            <a:off x="15437997" y="7718380"/>
            <a:ext cx="1166229" cy="118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DAEE25CA-BA55-DA41-67DC-6467654D08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2872" y1="26157" x2="15248" y2="51423"/>
                        <a14:backgroundMark x1="40957" y1="20996" x2="34929" y2="2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95" t="23592" r="19994" b="20513"/>
          <a:stretch/>
        </p:blipFill>
        <p:spPr bwMode="auto">
          <a:xfrm rot="1526480">
            <a:off x="15774733" y="3765394"/>
            <a:ext cx="1166229" cy="118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4A418F-4D15-E574-3D3C-774FEE2A5C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77" y="2213635"/>
            <a:ext cx="16367845" cy="723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0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AFBBBA0A-5BF9-2D14-4854-070BA9650E68}"/>
              </a:ext>
            </a:extLst>
          </p:cNvPr>
          <p:cNvSpPr txBox="1"/>
          <p:nvPr/>
        </p:nvSpPr>
        <p:spPr>
          <a:xfrm>
            <a:off x="3560151" y="848495"/>
            <a:ext cx="12016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 sĩ vẽ tranh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696C055-D15E-0487-98F8-BCCF52AFB68D}"/>
              </a:ext>
            </a:extLst>
          </p:cNvPr>
          <p:cNvSpPr txBox="1"/>
          <p:nvPr/>
        </p:nvSpPr>
        <p:spPr>
          <a:xfrm>
            <a:off x="13465344" y="8442357"/>
            <a:ext cx="27619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TITLE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94556C-A43E-57D4-16EF-A516F8A214BC}"/>
              </a:ext>
            </a:extLst>
          </p:cNvPr>
          <p:cNvSpPr txBox="1"/>
          <p:nvPr/>
        </p:nvSpPr>
        <p:spPr>
          <a:xfrm>
            <a:off x="5844013" y="8310915"/>
            <a:ext cx="1841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TITLE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B39DDF-6FC0-1203-20A2-59D15F94A5E1}"/>
              </a:ext>
            </a:extLst>
          </p:cNvPr>
          <p:cNvSpPr txBox="1"/>
          <p:nvPr/>
        </p:nvSpPr>
        <p:spPr>
          <a:xfrm>
            <a:off x="9645572" y="8310915"/>
            <a:ext cx="1841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TITLE 3</a:t>
            </a:r>
          </a:p>
        </p:txBody>
      </p:sp>
      <p:pic>
        <p:nvPicPr>
          <p:cNvPr id="3" name="Picture 16">
            <a:extLst>
              <a:ext uri="{FF2B5EF4-FFF2-40B4-BE49-F238E27FC236}">
                <a16:creationId xmlns:a16="http://schemas.microsoft.com/office/drawing/2014/main" id="{13950C5E-37B1-B019-B79E-DD386EA3D0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2872" y1="26157" x2="15248" y2="51423"/>
                        <a14:backgroundMark x1="40957" y1="20996" x2="34929" y2="2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95" t="23592" r="19994" b="20513"/>
          <a:stretch/>
        </p:blipFill>
        <p:spPr bwMode="auto">
          <a:xfrm rot="1526480">
            <a:off x="1895027" y="1719768"/>
            <a:ext cx="1166229" cy="118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704AA619-6A50-0FD7-CEB7-55CA62B093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2872" y1="26157" x2="15248" y2="51423"/>
                        <a14:backgroundMark x1="40957" y1="20996" x2="34929" y2="2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95" t="23592" r="19994" b="20513"/>
          <a:stretch/>
        </p:blipFill>
        <p:spPr bwMode="auto">
          <a:xfrm rot="1526480">
            <a:off x="1113916" y="7286754"/>
            <a:ext cx="1166229" cy="118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B41A7EEE-ED08-B10B-7A29-AB7BBDCA43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2872" y1="26157" x2="15248" y2="51423"/>
                        <a14:backgroundMark x1="40957" y1="20996" x2="34929" y2="2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95" t="23592" r="19994" b="20513"/>
          <a:stretch/>
        </p:blipFill>
        <p:spPr bwMode="auto">
          <a:xfrm rot="1526480">
            <a:off x="15437997" y="7718380"/>
            <a:ext cx="1166229" cy="118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DAEE25CA-BA55-DA41-67DC-6467654D08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2872" y1="26157" x2="15248" y2="51423"/>
                        <a14:backgroundMark x1="40957" y1="20996" x2="34929" y2="2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95" t="23592" r="19994" b="20513"/>
          <a:stretch/>
        </p:blipFill>
        <p:spPr bwMode="auto">
          <a:xfrm rot="1526480">
            <a:off x="15774733" y="3765394"/>
            <a:ext cx="1166229" cy="118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649267-45AD-F5DF-B819-9452DFF197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96" y="2171700"/>
            <a:ext cx="16410785" cy="714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8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AFBBBA0A-5BF9-2D14-4854-070BA9650E68}"/>
              </a:ext>
            </a:extLst>
          </p:cNvPr>
          <p:cNvSpPr txBox="1"/>
          <p:nvPr/>
        </p:nvSpPr>
        <p:spPr>
          <a:xfrm>
            <a:off x="3560151" y="848495"/>
            <a:ext cx="12016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 sĩ vẽ tranh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696C055-D15E-0487-98F8-BCCF52AFB68D}"/>
              </a:ext>
            </a:extLst>
          </p:cNvPr>
          <p:cNvSpPr txBox="1"/>
          <p:nvPr/>
        </p:nvSpPr>
        <p:spPr>
          <a:xfrm>
            <a:off x="13465344" y="8442357"/>
            <a:ext cx="27619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TITLE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94556C-A43E-57D4-16EF-A516F8A214BC}"/>
              </a:ext>
            </a:extLst>
          </p:cNvPr>
          <p:cNvSpPr txBox="1"/>
          <p:nvPr/>
        </p:nvSpPr>
        <p:spPr>
          <a:xfrm>
            <a:off x="5844013" y="8310915"/>
            <a:ext cx="1841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TITLE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B39DDF-6FC0-1203-20A2-59D15F94A5E1}"/>
              </a:ext>
            </a:extLst>
          </p:cNvPr>
          <p:cNvSpPr txBox="1"/>
          <p:nvPr/>
        </p:nvSpPr>
        <p:spPr>
          <a:xfrm>
            <a:off x="9645572" y="8310915"/>
            <a:ext cx="1841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TITLE 3</a:t>
            </a:r>
          </a:p>
        </p:txBody>
      </p:sp>
      <p:pic>
        <p:nvPicPr>
          <p:cNvPr id="3" name="Picture 16">
            <a:extLst>
              <a:ext uri="{FF2B5EF4-FFF2-40B4-BE49-F238E27FC236}">
                <a16:creationId xmlns:a16="http://schemas.microsoft.com/office/drawing/2014/main" id="{13950C5E-37B1-B019-B79E-DD386EA3D0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2872" y1="26157" x2="15248" y2="51423"/>
                        <a14:backgroundMark x1="40957" y1="20996" x2="34929" y2="2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95" t="23592" r="19994" b="20513"/>
          <a:stretch/>
        </p:blipFill>
        <p:spPr bwMode="auto">
          <a:xfrm rot="1526480">
            <a:off x="1895027" y="1719768"/>
            <a:ext cx="1166229" cy="118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704AA619-6A50-0FD7-CEB7-55CA62B093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2872" y1="26157" x2="15248" y2="51423"/>
                        <a14:backgroundMark x1="40957" y1="20996" x2="34929" y2="2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95" t="23592" r="19994" b="20513"/>
          <a:stretch/>
        </p:blipFill>
        <p:spPr bwMode="auto">
          <a:xfrm rot="1526480">
            <a:off x="1113916" y="7286754"/>
            <a:ext cx="1166229" cy="118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B41A7EEE-ED08-B10B-7A29-AB7BBDCA43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2872" y1="26157" x2="15248" y2="51423"/>
                        <a14:backgroundMark x1="40957" y1="20996" x2="34929" y2="2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95" t="23592" r="19994" b="20513"/>
          <a:stretch/>
        </p:blipFill>
        <p:spPr bwMode="auto">
          <a:xfrm rot="1526480">
            <a:off x="15437997" y="7718380"/>
            <a:ext cx="1166229" cy="118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DAEE25CA-BA55-DA41-67DC-6467654D08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2872" y1="26157" x2="15248" y2="51423"/>
                        <a14:backgroundMark x1="40957" y1="20996" x2="34929" y2="2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95" t="23592" r="19994" b="20513"/>
          <a:stretch/>
        </p:blipFill>
        <p:spPr bwMode="auto">
          <a:xfrm rot="1526480">
            <a:off x="15774733" y="3765394"/>
            <a:ext cx="1166229" cy="118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3EA6C6-2C8C-00EA-D3ED-5FE61BD55A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88" y="1956491"/>
            <a:ext cx="16545212" cy="732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5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>
            <a:extLst>
              <a:ext uri="{FF2B5EF4-FFF2-40B4-BE49-F238E27FC236}">
                <a16:creationId xmlns:a16="http://schemas.microsoft.com/office/drawing/2014/main" id="{E0887568-49DA-00B4-2D1A-007A09C35FAD}"/>
              </a:ext>
            </a:extLst>
          </p:cNvPr>
          <p:cNvGrpSpPr/>
          <p:nvPr/>
        </p:nvGrpSpPr>
        <p:grpSpPr>
          <a:xfrm>
            <a:off x="2010050" y="1205030"/>
            <a:ext cx="14442231" cy="7336748"/>
            <a:chOff x="-33274" y="124908"/>
            <a:chExt cx="19256308" cy="9782330"/>
          </a:xfrm>
        </p:grpSpPr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44638736-9A84-86F6-A529-ED4AC8F03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518" b="28697"/>
            <a:stretch>
              <a:fillRect/>
            </a:stretch>
          </p:blipFill>
          <p:spPr>
            <a:xfrm>
              <a:off x="-33274" y="124908"/>
              <a:ext cx="19256308" cy="9782330"/>
            </a:xfrm>
            <a:prstGeom prst="rect">
              <a:avLst/>
            </a:prstGeom>
          </p:spPr>
        </p:pic>
        <p:pic>
          <p:nvPicPr>
            <p:cNvPr id="21" name="Picture 5">
              <a:extLst>
                <a:ext uri="{FF2B5EF4-FFF2-40B4-BE49-F238E27FC236}">
                  <a16:creationId xmlns:a16="http://schemas.microsoft.com/office/drawing/2014/main" id="{4F8274F1-AD71-D407-0CB0-A71C21C12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 rot="1838892">
              <a:off x="16129734" y="305914"/>
              <a:ext cx="1617713" cy="1523591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8B706A0-2E81-7445-3C72-6DDFB5C62E74}"/>
              </a:ext>
            </a:extLst>
          </p:cNvPr>
          <p:cNvSpPr txBox="1"/>
          <p:nvPr/>
        </p:nvSpPr>
        <p:spPr>
          <a:xfrm>
            <a:off x="2010050" y="3591496"/>
            <a:ext cx="13716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16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CE22DC3C-26B4-BC04-788B-D2579B0C5F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7962901"/>
            <a:ext cx="6536879" cy="787256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91F19E95-19FA-78EF-A2E8-7AB443FF69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171" y="7959436"/>
            <a:ext cx="6536879" cy="78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7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4696C055-D15E-0487-98F8-BCCF52AFB68D}"/>
              </a:ext>
            </a:extLst>
          </p:cNvPr>
          <p:cNvSpPr txBox="1"/>
          <p:nvPr/>
        </p:nvSpPr>
        <p:spPr>
          <a:xfrm>
            <a:off x="13465344" y="8442357"/>
            <a:ext cx="27619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TITLE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94556C-A43E-57D4-16EF-A516F8A214BC}"/>
              </a:ext>
            </a:extLst>
          </p:cNvPr>
          <p:cNvSpPr txBox="1"/>
          <p:nvPr/>
        </p:nvSpPr>
        <p:spPr>
          <a:xfrm>
            <a:off x="5844013" y="8310915"/>
            <a:ext cx="1841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TITLE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B39DDF-6FC0-1203-20A2-59D15F94A5E1}"/>
              </a:ext>
            </a:extLst>
          </p:cNvPr>
          <p:cNvSpPr txBox="1"/>
          <p:nvPr/>
        </p:nvSpPr>
        <p:spPr>
          <a:xfrm>
            <a:off x="9645572" y="8310915"/>
            <a:ext cx="1841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TITLE 3</a:t>
            </a:r>
          </a:p>
        </p:txBody>
      </p:sp>
      <p:pic>
        <p:nvPicPr>
          <p:cNvPr id="5" name="Picture 16">
            <a:extLst>
              <a:ext uri="{FF2B5EF4-FFF2-40B4-BE49-F238E27FC236}">
                <a16:creationId xmlns:a16="http://schemas.microsoft.com/office/drawing/2014/main" id="{1D405657-5E2F-9FD4-5DA8-62B7FB0EF4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2872" y1="26157" x2="15248" y2="51423"/>
                        <a14:backgroundMark x1="40957" y1="20996" x2="34929" y2="2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95" t="23592" r="19994" b="20513"/>
          <a:stretch/>
        </p:blipFill>
        <p:spPr bwMode="auto">
          <a:xfrm rot="1526480">
            <a:off x="16137597" y="828871"/>
            <a:ext cx="1166229" cy="118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E78AAE0E-5D31-7C73-EF16-C64405FF32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2872" y1="26157" x2="15248" y2="51423"/>
                        <a14:backgroundMark x1="40957" y1="20996" x2="34929" y2="2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95" t="23592" r="19994" b="20513"/>
          <a:stretch/>
        </p:blipFill>
        <p:spPr bwMode="auto">
          <a:xfrm rot="1526480">
            <a:off x="13701828" y="7640695"/>
            <a:ext cx="1166229" cy="118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4ABFE73A-899E-E459-CD07-EF494121D4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2872" y1="26157" x2="15248" y2="51423"/>
                        <a14:backgroundMark x1="40957" y1="20996" x2="34929" y2="2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95" t="23592" r="19994" b="20513"/>
          <a:stretch/>
        </p:blipFill>
        <p:spPr bwMode="auto">
          <a:xfrm rot="1526480">
            <a:off x="984174" y="1411881"/>
            <a:ext cx="1166229" cy="118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922227EE-C556-E6A1-5EC3-7C308527F0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2872" y1="26157" x2="15248" y2="51423"/>
                        <a14:backgroundMark x1="40957" y1="20996" x2="34929" y2="2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95" t="23592" r="19994" b="20513"/>
          <a:stretch/>
        </p:blipFill>
        <p:spPr bwMode="auto">
          <a:xfrm rot="1526480">
            <a:off x="2519554" y="7488072"/>
            <a:ext cx="1166229" cy="118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353B1F20-F677-F5FD-C09A-B7E2C1A4FA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22872" y1="26157" x2="15248" y2="51423"/>
                        <a14:backgroundMark x1="40957" y1="20996" x2="34929" y2="2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95" t="23592" r="19994" b="20513"/>
          <a:stretch/>
        </p:blipFill>
        <p:spPr bwMode="auto">
          <a:xfrm rot="1526480">
            <a:off x="16552128" y="5887163"/>
            <a:ext cx="1166229" cy="118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B105F8-5312-C946-92C9-992E51A2FD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430"/>
            <a:ext cx="7807671" cy="40668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5CFB0D-FED7-4A18-CCEF-B4523ADC91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572" y="943605"/>
            <a:ext cx="7499427" cy="40094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42565D-DE5A-34EA-5212-B04DA3FBDA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297403"/>
            <a:ext cx="7807671" cy="41998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859B8F-B33E-1B9B-24CC-D79D3F5416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571" y="5041535"/>
            <a:ext cx="7499428" cy="441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71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>
            <a:extLst>
              <a:ext uri="{FF2B5EF4-FFF2-40B4-BE49-F238E27FC236}">
                <a16:creationId xmlns:a16="http://schemas.microsoft.com/office/drawing/2014/main" id="{E0887568-49DA-00B4-2D1A-007A09C35FAD}"/>
              </a:ext>
            </a:extLst>
          </p:cNvPr>
          <p:cNvGrpSpPr/>
          <p:nvPr/>
        </p:nvGrpSpPr>
        <p:grpSpPr>
          <a:xfrm>
            <a:off x="2280424" y="1205030"/>
            <a:ext cx="14171857" cy="7336748"/>
            <a:chOff x="327225" y="124908"/>
            <a:chExt cx="18895809" cy="9782330"/>
          </a:xfrm>
        </p:grpSpPr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44638736-9A84-86F6-A529-ED4AC8F03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518" b="28697"/>
            <a:stretch>
              <a:fillRect/>
            </a:stretch>
          </p:blipFill>
          <p:spPr>
            <a:xfrm>
              <a:off x="327225" y="124908"/>
              <a:ext cx="18895809" cy="9782330"/>
            </a:xfrm>
            <a:prstGeom prst="rect">
              <a:avLst/>
            </a:prstGeom>
          </p:spPr>
        </p:pic>
        <p:pic>
          <p:nvPicPr>
            <p:cNvPr id="21" name="Picture 5">
              <a:extLst>
                <a:ext uri="{FF2B5EF4-FFF2-40B4-BE49-F238E27FC236}">
                  <a16:creationId xmlns:a16="http://schemas.microsoft.com/office/drawing/2014/main" id="{4F8274F1-AD71-D407-0CB0-A71C21C12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 rot="1838892">
              <a:off x="16129734" y="305914"/>
              <a:ext cx="1617713" cy="1523591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8B706A0-2E81-7445-3C72-6DDFB5C62E74}"/>
              </a:ext>
            </a:extLst>
          </p:cNvPr>
          <p:cNvSpPr txBox="1"/>
          <p:nvPr/>
        </p:nvSpPr>
        <p:spPr>
          <a:xfrm>
            <a:off x="2331171" y="3573840"/>
            <a:ext cx="1371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19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CE22DC3C-26B4-BC04-788B-D2579B0C5F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7962901"/>
            <a:ext cx="6536879" cy="787256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91F19E95-19FA-78EF-A2E8-7AB443FF69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171" y="7959436"/>
            <a:ext cx="6536879" cy="78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940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>
            <a:extLst>
              <a:ext uri="{FF2B5EF4-FFF2-40B4-BE49-F238E27FC236}">
                <a16:creationId xmlns:a16="http://schemas.microsoft.com/office/drawing/2014/main" id="{E0887568-49DA-00B4-2D1A-007A09C35FAD}"/>
              </a:ext>
            </a:extLst>
          </p:cNvPr>
          <p:cNvGrpSpPr/>
          <p:nvPr/>
        </p:nvGrpSpPr>
        <p:grpSpPr>
          <a:xfrm>
            <a:off x="2280424" y="1205030"/>
            <a:ext cx="14171857" cy="7336748"/>
            <a:chOff x="327225" y="124908"/>
            <a:chExt cx="18895809" cy="9782330"/>
          </a:xfrm>
        </p:grpSpPr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44638736-9A84-86F6-A529-ED4AC8F03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518" b="28697"/>
            <a:stretch>
              <a:fillRect/>
            </a:stretch>
          </p:blipFill>
          <p:spPr>
            <a:xfrm>
              <a:off x="327225" y="124908"/>
              <a:ext cx="18895809" cy="9782330"/>
            </a:xfrm>
            <a:prstGeom prst="rect">
              <a:avLst/>
            </a:prstGeom>
          </p:spPr>
        </p:pic>
        <p:pic>
          <p:nvPicPr>
            <p:cNvPr id="21" name="Picture 5">
              <a:extLst>
                <a:ext uri="{FF2B5EF4-FFF2-40B4-BE49-F238E27FC236}">
                  <a16:creationId xmlns:a16="http://schemas.microsoft.com/office/drawing/2014/main" id="{4F8274F1-AD71-D407-0CB0-A71C21C12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 rot="1838892">
              <a:off x="16129734" y="305914"/>
              <a:ext cx="1617713" cy="1523591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8B706A0-2E81-7445-3C72-6DDFB5C62E74}"/>
              </a:ext>
            </a:extLst>
          </p:cNvPr>
          <p:cNvSpPr txBox="1"/>
          <p:nvPr/>
        </p:nvSpPr>
        <p:spPr>
          <a:xfrm>
            <a:off x="2010050" y="3591496"/>
            <a:ext cx="1371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19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CE22DC3C-26B4-BC04-788B-D2579B0C5F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7962901"/>
            <a:ext cx="6536879" cy="787256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91F19E95-19FA-78EF-A2E8-7AB443FF69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171" y="7959436"/>
            <a:ext cx="6536879" cy="78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894</TotalTime>
  <Words>105</Words>
  <Application>Microsoft Office PowerPoint</Application>
  <PresentationFormat>Custom</PresentationFormat>
  <Paragraphs>32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Calibri</vt:lpstr>
      <vt:lpstr>Garamond</vt:lpstr>
      <vt:lpstr>Times New Roman</vt:lpstr>
      <vt:lpstr>Arial</vt:lpstr>
      <vt:lpstr>Century Gothic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Hồng Có đường kẻ Hình minh họa Đào tạo giao tiếp Trình chiếu Video</dc:title>
  <dc:creator>Admin</dc:creator>
  <cp:lastModifiedBy>Techsi.vn</cp:lastModifiedBy>
  <cp:revision>29</cp:revision>
  <dcterms:created xsi:type="dcterms:W3CDTF">2006-08-16T00:00:00Z</dcterms:created>
  <dcterms:modified xsi:type="dcterms:W3CDTF">2024-02-19T04:04:52Z</dcterms:modified>
  <dc:identifier>DAFVWmYMM4U</dc:identifier>
</cp:coreProperties>
</file>