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A156EBA-D3EC-46A1-B66A-36BF97DBAE0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931972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CEF90E6-6FFE-4882-AF41-CB99ECC2C6EB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11045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17189E8-2E28-472F-A4A4-FCFD129FD82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949460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1223B90F-CB46-41EB-871F-8DAC79F2CEF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83062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5973606F-76F8-4195-B499-9C5261D07019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45948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C3DAC316-39E9-443F-8D13-E4BE3D903D4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64611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9124AF87-3987-4CD8-819A-4D9460C850E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06644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F8949D60-2E3A-4A34-9044-BD704BA6E63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65873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DBE956B-9D7A-4DED-B8CB-797ECCFBCFF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903323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D2D935B9-607B-47AB-A0CA-CE190DD31EB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23204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C226B7F-6B93-4D9B-8C67-969E78340C4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252499"/>
      </p:ext>
    </p:extLst>
  </p:cSld>
  <p:clrMapOvr>
    <a:masterClrMapping/>
  </p:clrMapOvr>
  <p:transition spd="med">
    <p:wipe dir="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89CB28AD-453A-4F0D-AB33-F17E073B1050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097339" y="482600"/>
            <a:ext cx="399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HUYỆN THANH TRÌ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127500" y="768350"/>
            <a:ext cx="393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6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XÃ VĨNH QUỲNH</a:t>
            </a:r>
          </a:p>
        </p:txBody>
      </p:sp>
      <p:pic>
        <p:nvPicPr>
          <p:cNvPr id="4101" name="Picture 3" descr="C:\Users\Administrator\Desktop\fd72a947fb710d2f5460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014413"/>
            <a:ext cx="12573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49082" y="2281305"/>
            <a:ext cx="4163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</a:t>
            </a:r>
            <a:r>
              <a:rPr lang="en-US" alt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 NGỮ</a:t>
            </a:r>
            <a:endParaRPr lang="en-US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lang="en-US" altLang="en-US" sz="18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VĂN HỌC</a:t>
            </a:r>
            <a:endParaRPr lang="en-US" altLang="en-US" sz="18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3771900" y="3482465"/>
            <a:ext cx="4648200" cy="79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sz="2000" b="1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lang="en-US" altLang="en-US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</a:t>
            </a:r>
            <a:r>
              <a:rPr lang="en-US" altLang="en-US" sz="2000" b="1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lang="en-US" altLang="en-US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lang="en-US" altLang="en-US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lang="en-US" altLang="en-US" sz="20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lang="en-US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lang="en-US" altLang="en-US" sz="20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4- 5 </a:t>
            </a:r>
            <a:r>
              <a:rPr lang="en-US" altLang="en-US" sz="2000" b="1" kern="1200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lang="en-US" alt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6282"/>
      </p:ext>
    </p:extLst>
  </p:cSld>
  <p:clrMapOvr>
    <a:masterClrMapping/>
  </p:clrMapOvr>
  <p:transition spd="med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98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thơ viết về điều gì ?</a:t>
            </a:r>
            <a:endParaRPr sz="48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0" name="Google Shape;180;p23" descr="Hình nền Sáng Tạo Trường Học Học Tập Bảng đen, Kiến ​​thức, Học Tập, Nền  Background Vector để tải xuống miễn phí - Pngt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2338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bài thơ bố bạn Tuấn làm gì?</a:t>
            </a:r>
            <a:endParaRPr sz="4400"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 bố bạn Hùng làm gì?</a:t>
            </a:r>
            <a:endParaRPr sz="44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9" name="Google Shape;189;p24" descr="LÀM NGHỀ NHƯ BỐ | Mầm Non Bồ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96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Tuấn lái tàu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Hùng đốt lửa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98" name="Google Shape;198;p25" descr="School Board of education Classroom, school, class, rectangle, school  Supplies png | PNGW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Bạn Tuấn và bạn Hùng như nào khi nghe bố kể về công việc của mình?</a:t>
            </a:r>
            <a:endParaRPr sz="44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7" name="Google Shape;207;p26" descr="Cách Làm Trò Chơi Ô Chữ Trên Powerpoint Nhanh Và Đẹp, Hướng Dẫn Làm Trò  Chơi Ô Chữ Trên Power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3" y="0"/>
            <a:ext cx="121919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bạn đã ước sau này được làm nghề gì?</a:t>
            </a:r>
            <a:endParaRPr sz="4000" b="1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16" name="Google Shape;216;p27" descr="https://quantri.pgdthanhxuan.edu.vn/UploadImages/mntuoithantien/l%C3%A0m%20ngh%E1%BB%81%20nh%C6%B0%20b%E1%BB%91.jpg?w=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052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8373291" y="5140234"/>
            <a:ext cx="3618412" cy="16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 nghe bố kể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lắm vùng quê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Hùng, Tuấn rất mê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nghề như bố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71287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 rồi hai bạn đã làm gì?</a:t>
            </a:r>
            <a:endParaRPr sz="4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4" name="Google Shape;234;p29" descr="LÀM NGHỀ NHƯ BỐ | Mầm Non Bồ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9"/>
          <p:cNvSpPr/>
          <p:nvPr/>
        </p:nvSpPr>
        <p:spPr>
          <a:xfrm>
            <a:off x="143691" y="5257800"/>
            <a:ext cx="3618412" cy="16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ghế nhỏ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Buộc níu vào nhau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71287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0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Tuấn đã đóng vai gì?Còn Hùng đóng vai gì?</a:t>
            </a:r>
            <a:endParaRPr sz="44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2" name="Google Shape;252;p31" descr="LÀM NGHỀ NHƯ BỐ | Mầm Non Bồ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31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/>
          <p:nvPr/>
        </p:nvSpPr>
        <p:spPr>
          <a:xfrm>
            <a:off x="3061704" y="5150457"/>
            <a:ext cx="3618412" cy="16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tàu rời ga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9" name="Google Shape;99;p14" descr="đôi Mười Một Nền Hoạt Hình Cuốn Sách Bút | Nền PSD Tải xuống miễn phí -  Pikb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216453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đố</a:t>
            </a:r>
            <a:endParaRPr sz="32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Cong cong như một vầng trăng</a:t>
            </a:r>
            <a:endParaRPr sz="2800" b="1">
              <a:solidFill>
                <a:srgbClr val="99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mũi có lưỡi có răng không mồm</a:t>
            </a:r>
            <a:endParaRPr sz="2800" b="1">
              <a:solidFill>
                <a:srgbClr val="99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nông gần gũi sớm hôm</a:t>
            </a:r>
            <a:endParaRPr sz="2800" b="1">
              <a:solidFill>
                <a:srgbClr val="99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Siêng năng hễ thấy cỏ liền cắt ngay</a:t>
            </a:r>
            <a:endParaRPr sz="2800" b="1">
              <a:solidFill>
                <a:srgbClr val="99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99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 dụng cụ gì?</a:t>
            </a:r>
            <a:endParaRPr sz="2800" b="1">
              <a:solidFill>
                <a:srgbClr val="99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260" name="Google Shape;260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0962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thơ lần 3</a:t>
            </a:r>
            <a:endParaRPr sz="54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63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nghề như bố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4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Tuấn lái tàu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Bố Hùng đốt lửa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 Từng nghe bố kể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 Qua lắm vùng quê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   Hùng, Tuấn rất mê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 Làm nghề như bố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  </a:t>
            </a:r>
            <a:endParaRPr sz="4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78" name="Google Shape;27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634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ngế nhỏ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  Buộc níu vào nhau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Cu Tuấn làm tàu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   Hùng làm người lái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Thổi kèn lá chuối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tàu rời ga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 Chạy khắp lòng nhà</a:t>
            </a:r>
            <a: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vi-VN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    Tàu kêu: Thích! Thích</a:t>
            </a:r>
            <a:endParaRPr sz="4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 Quỳnh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68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9679"/>
            <a:ext cx="1054909" cy="105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9" name="Google Shape;109;p15" descr="Bài thơ Làm nghề như bố- Cùng nhau đọc thơ - YouTube"/>
          <p:cNvPicPr preferRelativeResize="0"/>
          <p:nvPr/>
        </p:nvPicPr>
        <p:blipFill rotWithShape="1">
          <a:blip r:embed="rId3">
            <a:alphaModFix/>
          </a:blip>
          <a:srcRect l="11365" r="11277"/>
          <a:stretch/>
        </p:blipFill>
        <p:spPr>
          <a:xfrm>
            <a:off x="0" y="0"/>
            <a:ext cx="1203089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***Tác giả : Thu Quỳnh****</a:t>
            </a:r>
            <a:endParaRPr sz="36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8" name="Google Shape;118;p16" descr="LÀM NGHỀ NHƯ BỐ | Mầm Non Bồ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96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Tuấn lái tàu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Hùng đốt lửa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7" name="Google Shape;127;p17" descr="https://quantri.pgdthanhxuan.edu.vn/UploadImages/mntuoithantien/l%C3%A0m%20ngh%E1%BB%81%20nh%C6%B0%20b%E1%BB%91.jpg?w=8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052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/>
          <p:nvPr/>
        </p:nvSpPr>
        <p:spPr>
          <a:xfrm>
            <a:off x="8373291" y="5140234"/>
            <a:ext cx="3618412" cy="16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 nghe bố kể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 lắm vùng quê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Hùng, Tuấn rất mê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nghề như bố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6" name="Google Shape;136;p18" descr="LÀM NGHỀ NHƯ BỐ | Mầm Non Bồ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143691" y="5257800"/>
            <a:ext cx="3618412" cy="16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 nhiêu ghế nhỏ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Buộc níu vào nhau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5" name="Google Shape;145;p19" descr="LÀM NGHỀ NHƯ BỐ | Mầm Non Bồ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331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3061704" y="5150457"/>
            <a:ext cx="3618412" cy="1600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tàu rời ga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4" name="Google Shape;154;p20" descr="Sở Giáo Dục Và Đào Tạo Vĩnh Phú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Chạy khắp lòng nhà</a:t>
            </a:r>
            <a:b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vi-VN" sz="2000" b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    Tàu kêu:Thích!Thích!</a:t>
            </a:r>
            <a:endParaRPr sz="2000" b="1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2" name="Google Shape;16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-86496"/>
            <a:ext cx="12192000" cy="681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Đàm thoại nội dung bài thơ</a:t>
            </a:r>
            <a:endParaRPr sz="4800" b="1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45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</cp:revision>
  <dcterms:modified xsi:type="dcterms:W3CDTF">2024-02-19T04:10:08Z</dcterms:modified>
</cp:coreProperties>
</file>