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handoutMasterIdLst>
    <p:handoutMasterId r:id="rId36"/>
  </p:handoutMasterIdLst>
  <p:sldIdLst>
    <p:sldId id="410" r:id="rId3"/>
    <p:sldId id="277" r:id="rId4"/>
    <p:sldId id="266" r:id="rId5"/>
    <p:sldId id="265" r:id="rId6"/>
    <p:sldId id="264" r:id="rId7"/>
    <p:sldId id="263" r:id="rId8"/>
    <p:sldId id="269" r:id="rId9"/>
    <p:sldId id="270" r:id="rId10"/>
    <p:sldId id="271" r:id="rId11"/>
    <p:sldId id="272" r:id="rId12"/>
    <p:sldId id="262" r:id="rId13"/>
    <p:sldId id="261" r:id="rId14"/>
    <p:sldId id="260" r:id="rId15"/>
    <p:sldId id="267" r:id="rId16"/>
    <p:sldId id="280" r:id="rId17"/>
    <p:sldId id="281" r:id="rId18"/>
    <p:sldId id="282" r:id="rId19"/>
    <p:sldId id="283" r:id="rId20"/>
    <p:sldId id="411" r:id="rId21"/>
    <p:sldId id="286" r:id="rId22"/>
    <p:sldId id="287" r:id="rId23"/>
    <p:sldId id="293" r:id="rId24"/>
    <p:sldId id="412" r:id="rId25"/>
    <p:sldId id="288" r:id="rId26"/>
    <p:sldId id="289" r:id="rId27"/>
    <p:sldId id="290" r:id="rId28"/>
    <p:sldId id="291" r:id="rId29"/>
    <p:sldId id="292" r:id="rId30"/>
    <p:sldId id="279" r:id="rId31"/>
    <p:sldId id="415" r:id="rId32"/>
    <p:sldId id="414" r:id="rId33"/>
    <p:sldId id="413"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1" autoAdjust="0"/>
    <p:restoredTop sz="93935" autoAdjust="0"/>
  </p:normalViewPr>
  <p:slideViewPr>
    <p:cSldViewPr>
      <p:cViewPr varScale="1">
        <p:scale>
          <a:sx n="86" d="100"/>
          <a:sy n="86" d="100"/>
        </p:scale>
        <p:origin x="154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0E9C9-94D5-44BE-90CB-F345EA52991B}" type="slidenum">
              <a:rPr lang="en-US"/>
              <a:pPr/>
              <a:t>2</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2654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14</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4DCDE-D246-48E3-ACAD-A09A84303B88}"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8518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20286-1F36-4B6F-BFE3-3D94FE8AF296}"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24843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3</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4</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5</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7</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10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15046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1134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47442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4EA4574-F755-693F-5F7C-41498816C0FF}"/>
              </a:ext>
            </a:extLst>
          </p:cNvPr>
          <p:cNvSpPr>
            <a:spLocks noGrp="1"/>
          </p:cNvSpPr>
          <p:nvPr>
            <p:ph type="dt" sz="half" idx="10"/>
          </p:nvPr>
        </p:nvSpPr>
        <p:spPr/>
        <p:txBody>
          <a:bodyPr/>
          <a:lstStyle>
            <a:lvl1pPr>
              <a:defRPr/>
            </a:lvl1pPr>
          </a:lstStyle>
          <a:p>
            <a:pPr>
              <a:defRPr/>
            </a:pPr>
            <a:fld id="{E07FF2E1-AEDC-4882-AABE-D58B3EC46948}" type="datetimeFigureOut">
              <a:rPr lang="en-US"/>
              <a:pPr>
                <a:defRPr/>
              </a:pPr>
              <a:t>1/18/2024</a:t>
            </a:fld>
            <a:endParaRPr lang="en-US"/>
          </a:p>
        </p:txBody>
      </p:sp>
      <p:sp>
        <p:nvSpPr>
          <p:cNvPr id="5" name="Footer Placeholder 4">
            <a:extLst>
              <a:ext uri="{FF2B5EF4-FFF2-40B4-BE49-F238E27FC236}">
                <a16:creationId xmlns:a16="http://schemas.microsoft.com/office/drawing/2014/main" id="{50D38F8D-A6B5-5460-6A9D-7A2C5866DD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035807-08ED-3E34-49EE-F7F3592A5403}"/>
              </a:ext>
            </a:extLst>
          </p:cNvPr>
          <p:cNvSpPr>
            <a:spLocks noGrp="1"/>
          </p:cNvSpPr>
          <p:nvPr>
            <p:ph type="sldNum" sz="quarter" idx="12"/>
          </p:nvPr>
        </p:nvSpPr>
        <p:spPr/>
        <p:txBody>
          <a:bodyPr/>
          <a:lstStyle>
            <a:lvl1pPr>
              <a:defRPr/>
            </a:lvl1pPr>
          </a:lstStyle>
          <a:p>
            <a:pPr>
              <a:defRPr/>
            </a:pPr>
            <a:fld id="{D905D4A0-B45B-423D-9414-4852C941F70C}" type="slidenum">
              <a:rPr lang="en-US"/>
              <a:pPr>
                <a:defRPr/>
              </a:pPr>
              <a:t>‹#›</a:t>
            </a:fld>
            <a:endParaRPr lang="en-US"/>
          </a:p>
        </p:txBody>
      </p:sp>
    </p:spTree>
    <p:extLst>
      <p:ext uri="{BB962C8B-B14F-4D97-AF65-F5344CB8AC3E}">
        <p14:creationId xmlns:p14="http://schemas.microsoft.com/office/powerpoint/2010/main" val="4277821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4429C-BE37-8359-2A0D-9D5C6AF93AD6}"/>
              </a:ext>
            </a:extLst>
          </p:cNvPr>
          <p:cNvSpPr>
            <a:spLocks noGrp="1"/>
          </p:cNvSpPr>
          <p:nvPr>
            <p:ph type="dt" sz="half" idx="10"/>
          </p:nvPr>
        </p:nvSpPr>
        <p:spPr/>
        <p:txBody>
          <a:bodyPr/>
          <a:lstStyle>
            <a:lvl1pPr>
              <a:defRPr/>
            </a:lvl1pPr>
          </a:lstStyle>
          <a:p>
            <a:pPr>
              <a:defRPr/>
            </a:pPr>
            <a:fld id="{F4B0FF6D-15AE-4F7E-8EAC-4A7FBFB3638C}" type="datetimeFigureOut">
              <a:rPr lang="en-US"/>
              <a:pPr>
                <a:defRPr/>
              </a:pPr>
              <a:t>1/18/2024</a:t>
            </a:fld>
            <a:endParaRPr lang="en-US"/>
          </a:p>
        </p:txBody>
      </p:sp>
      <p:sp>
        <p:nvSpPr>
          <p:cNvPr id="5" name="Footer Placeholder 4">
            <a:extLst>
              <a:ext uri="{FF2B5EF4-FFF2-40B4-BE49-F238E27FC236}">
                <a16:creationId xmlns:a16="http://schemas.microsoft.com/office/drawing/2014/main" id="{039FC01D-89C7-E490-D5DE-18CE30AEA8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AE6EEE-09B1-F637-31CE-66F43A57A9A1}"/>
              </a:ext>
            </a:extLst>
          </p:cNvPr>
          <p:cNvSpPr>
            <a:spLocks noGrp="1"/>
          </p:cNvSpPr>
          <p:nvPr>
            <p:ph type="sldNum" sz="quarter" idx="12"/>
          </p:nvPr>
        </p:nvSpPr>
        <p:spPr/>
        <p:txBody>
          <a:bodyPr/>
          <a:lstStyle>
            <a:lvl1pPr>
              <a:defRPr/>
            </a:lvl1pPr>
          </a:lstStyle>
          <a:p>
            <a:pPr>
              <a:defRPr/>
            </a:pPr>
            <a:fld id="{F527DB4A-4130-45AF-86D7-ED2481C6B206}" type="slidenum">
              <a:rPr lang="en-US"/>
              <a:pPr>
                <a:defRPr/>
              </a:pPr>
              <a:t>‹#›</a:t>
            </a:fld>
            <a:endParaRPr lang="en-US"/>
          </a:p>
        </p:txBody>
      </p:sp>
    </p:spTree>
    <p:extLst>
      <p:ext uri="{BB962C8B-B14F-4D97-AF65-F5344CB8AC3E}">
        <p14:creationId xmlns:p14="http://schemas.microsoft.com/office/powerpoint/2010/main" val="407278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9E15F-0D56-795D-6F98-27B433728B1F}"/>
              </a:ext>
            </a:extLst>
          </p:cNvPr>
          <p:cNvSpPr>
            <a:spLocks noGrp="1"/>
          </p:cNvSpPr>
          <p:nvPr>
            <p:ph type="dt" sz="half" idx="10"/>
          </p:nvPr>
        </p:nvSpPr>
        <p:spPr/>
        <p:txBody>
          <a:bodyPr/>
          <a:lstStyle>
            <a:lvl1pPr>
              <a:defRPr/>
            </a:lvl1pPr>
          </a:lstStyle>
          <a:p>
            <a:pPr>
              <a:defRPr/>
            </a:pPr>
            <a:fld id="{1613B959-6E49-4E90-A163-908DEE5205B8}" type="datetimeFigureOut">
              <a:rPr lang="en-US"/>
              <a:pPr>
                <a:defRPr/>
              </a:pPr>
              <a:t>1/18/2024</a:t>
            </a:fld>
            <a:endParaRPr lang="en-US"/>
          </a:p>
        </p:txBody>
      </p:sp>
      <p:sp>
        <p:nvSpPr>
          <p:cNvPr id="5" name="Footer Placeholder 4">
            <a:extLst>
              <a:ext uri="{FF2B5EF4-FFF2-40B4-BE49-F238E27FC236}">
                <a16:creationId xmlns:a16="http://schemas.microsoft.com/office/drawing/2014/main" id="{0193AC33-0B11-748B-801C-77335BD249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93B5CD-D147-DE6E-7E7E-CD9C68F8989C}"/>
              </a:ext>
            </a:extLst>
          </p:cNvPr>
          <p:cNvSpPr>
            <a:spLocks noGrp="1"/>
          </p:cNvSpPr>
          <p:nvPr>
            <p:ph type="sldNum" sz="quarter" idx="12"/>
          </p:nvPr>
        </p:nvSpPr>
        <p:spPr/>
        <p:txBody>
          <a:bodyPr/>
          <a:lstStyle>
            <a:lvl1pPr>
              <a:defRPr/>
            </a:lvl1pPr>
          </a:lstStyle>
          <a:p>
            <a:pPr>
              <a:defRPr/>
            </a:pPr>
            <a:fld id="{F8760750-2EAC-4B3D-AF5E-8F0918A932E2}" type="slidenum">
              <a:rPr lang="en-US"/>
              <a:pPr>
                <a:defRPr/>
              </a:pPr>
              <a:t>‹#›</a:t>
            </a:fld>
            <a:endParaRPr lang="en-US"/>
          </a:p>
        </p:txBody>
      </p:sp>
    </p:spTree>
    <p:extLst>
      <p:ext uri="{BB962C8B-B14F-4D97-AF65-F5344CB8AC3E}">
        <p14:creationId xmlns:p14="http://schemas.microsoft.com/office/powerpoint/2010/main" val="166987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F6B23F-6202-C84F-7960-61242FCC5646}"/>
              </a:ext>
            </a:extLst>
          </p:cNvPr>
          <p:cNvSpPr>
            <a:spLocks noGrp="1"/>
          </p:cNvSpPr>
          <p:nvPr>
            <p:ph type="dt" sz="half" idx="10"/>
          </p:nvPr>
        </p:nvSpPr>
        <p:spPr/>
        <p:txBody>
          <a:bodyPr/>
          <a:lstStyle>
            <a:lvl1pPr>
              <a:defRPr/>
            </a:lvl1pPr>
          </a:lstStyle>
          <a:p>
            <a:pPr>
              <a:defRPr/>
            </a:pPr>
            <a:fld id="{A2310581-9549-4A74-A8B4-2DB193D73669}" type="datetimeFigureOut">
              <a:rPr lang="en-US"/>
              <a:pPr>
                <a:defRPr/>
              </a:pPr>
              <a:t>1/18/2024</a:t>
            </a:fld>
            <a:endParaRPr lang="en-US"/>
          </a:p>
        </p:txBody>
      </p:sp>
      <p:sp>
        <p:nvSpPr>
          <p:cNvPr id="6" name="Footer Placeholder 4">
            <a:extLst>
              <a:ext uri="{FF2B5EF4-FFF2-40B4-BE49-F238E27FC236}">
                <a16:creationId xmlns:a16="http://schemas.microsoft.com/office/drawing/2014/main" id="{B09616C0-5B20-EC57-3238-21D296255D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E4288D-6FBC-C58F-E15E-E73AFAC1CED0}"/>
              </a:ext>
            </a:extLst>
          </p:cNvPr>
          <p:cNvSpPr>
            <a:spLocks noGrp="1"/>
          </p:cNvSpPr>
          <p:nvPr>
            <p:ph type="sldNum" sz="quarter" idx="12"/>
          </p:nvPr>
        </p:nvSpPr>
        <p:spPr/>
        <p:txBody>
          <a:bodyPr/>
          <a:lstStyle>
            <a:lvl1pPr>
              <a:defRPr/>
            </a:lvl1pPr>
          </a:lstStyle>
          <a:p>
            <a:pPr>
              <a:defRPr/>
            </a:pPr>
            <a:fld id="{CC1E5407-750F-4964-BCD0-C16076BC4B0F}" type="slidenum">
              <a:rPr lang="en-US"/>
              <a:pPr>
                <a:defRPr/>
              </a:pPr>
              <a:t>‹#›</a:t>
            </a:fld>
            <a:endParaRPr lang="en-US"/>
          </a:p>
        </p:txBody>
      </p:sp>
    </p:spTree>
    <p:extLst>
      <p:ext uri="{BB962C8B-B14F-4D97-AF65-F5344CB8AC3E}">
        <p14:creationId xmlns:p14="http://schemas.microsoft.com/office/powerpoint/2010/main" val="226774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41E0BC-68E8-1D02-338A-E784A440FD0D}"/>
              </a:ext>
            </a:extLst>
          </p:cNvPr>
          <p:cNvSpPr>
            <a:spLocks noGrp="1"/>
          </p:cNvSpPr>
          <p:nvPr>
            <p:ph type="dt" sz="half" idx="10"/>
          </p:nvPr>
        </p:nvSpPr>
        <p:spPr/>
        <p:txBody>
          <a:bodyPr/>
          <a:lstStyle>
            <a:lvl1pPr>
              <a:defRPr/>
            </a:lvl1pPr>
          </a:lstStyle>
          <a:p>
            <a:pPr>
              <a:defRPr/>
            </a:pPr>
            <a:fld id="{68355020-AB0D-44BB-8258-18DEA823C062}" type="datetimeFigureOut">
              <a:rPr lang="en-US"/>
              <a:pPr>
                <a:defRPr/>
              </a:pPr>
              <a:t>1/18/2024</a:t>
            </a:fld>
            <a:endParaRPr lang="en-US"/>
          </a:p>
        </p:txBody>
      </p:sp>
      <p:sp>
        <p:nvSpPr>
          <p:cNvPr id="8" name="Footer Placeholder 4">
            <a:extLst>
              <a:ext uri="{FF2B5EF4-FFF2-40B4-BE49-F238E27FC236}">
                <a16:creationId xmlns:a16="http://schemas.microsoft.com/office/drawing/2014/main" id="{E23B150C-5816-0047-8A0B-70E663412EC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A334C6-322D-14A2-6E7F-A31F4F4C622A}"/>
              </a:ext>
            </a:extLst>
          </p:cNvPr>
          <p:cNvSpPr>
            <a:spLocks noGrp="1"/>
          </p:cNvSpPr>
          <p:nvPr>
            <p:ph type="sldNum" sz="quarter" idx="12"/>
          </p:nvPr>
        </p:nvSpPr>
        <p:spPr/>
        <p:txBody>
          <a:bodyPr/>
          <a:lstStyle>
            <a:lvl1pPr>
              <a:defRPr/>
            </a:lvl1pPr>
          </a:lstStyle>
          <a:p>
            <a:pPr>
              <a:defRPr/>
            </a:pPr>
            <a:fld id="{34E410C0-371A-47C5-AD7F-4D937F42A583}" type="slidenum">
              <a:rPr lang="en-US"/>
              <a:pPr>
                <a:defRPr/>
              </a:pPr>
              <a:t>‹#›</a:t>
            </a:fld>
            <a:endParaRPr lang="en-US"/>
          </a:p>
        </p:txBody>
      </p:sp>
    </p:spTree>
    <p:extLst>
      <p:ext uri="{BB962C8B-B14F-4D97-AF65-F5344CB8AC3E}">
        <p14:creationId xmlns:p14="http://schemas.microsoft.com/office/powerpoint/2010/main" val="3537154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0756292-F3DD-53F5-7833-CDE16DBDB08F}"/>
              </a:ext>
            </a:extLst>
          </p:cNvPr>
          <p:cNvSpPr>
            <a:spLocks noGrp="1"/>
          </p:cNvSpPr>
          <p:nvPr>
            <p:ph type="dt" sz="half" idx="10"/>
          </p:nvPr>
        </p:nvSpPr>
        <p:spPr/>
        <p:txBody>
          <a:bodyPr/>
          <a:lstStyle>
            <a:lvl1pPr>
              <a:defRPr/>
            </a:lvl1pPr>
          </a:lstStyle>
          <a:p>
            <a:pPr>
              <a:defRPr/>
            </a:pPr>
            <a:fld id="{F35EA29B-7129-4F38-9194-82BF2FCC70FC}" type="datetimeFigureOut">
              <a:rPr lang="en-US"/>
              <a:pPr>
                <a:defRPr/>
              </a:pPr>
              <a:t>1/18/2024</a:t>
            </a:fld>
            <a:endParaRPr lang="en-US"/>
          </a:p>
        </p:txBody>
      </p:sp>
      <p:sp>
        <p:nvSpPr>
          <p:cNvPr id="4" name="Footer Placeholder 4">
            <a:extLst>
              <a:ext uri="{FF2B5EF4-FFF2-40B4-BE49-F238E27FC236}">
                <a16:creationId xmlns:a16="http://schemas.microsoft.com/office/drawing/2014/main" id="{36A04930-07B5-61B2-58ED-BA9B43D199C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400A80-892A-E36E-0A8E-10B811BF095E}"/>
              </a:ext>
            </a:extLst>
          </p:cNvPr>
          <p:cNvSpPr>
            <a:spLocks noGrp="1"/>
          </p:cNvSpPr>
          <p:nvPr>
            <p:ph type="sldNum" sz="quarter" idx="12"/>
          </p:nvPr>
        </p:nvSpPr>
        <p:spPr/>
        <p:txBody>
          <a:bodyPr/>
          <a:lstStyle>
            <a:lvl1pPr>
              <a:defRPr/>
            </a:lvl1pPr>
          </a:lstStyle>
          <a:p>
            <a:pPr>
              <a:defRPr/>
            </a:pPr>
            <a:fld id="{8E6DD2C1-F1C5-4232-9234-CC16CE2A36E2}" type="slidenum">
              <a:rPr lang="en-US"/>
              <a:pPr>
                <a:defRPr/>
              </a:pPr>
              <a:t>‹#›</a:t>
            </a:fld>
            <a:endParaRPr lang="en-US"/>
          </a:p>
        </p:txBody>
      </p:sp>
    </p:spTree>
    <p:extLst>
      <p:ext uri="{BB962C8B-B14F-4D97-AF65-F5344CB8AC3E}">
        <p14:creationId xmlns:p14="http://schemas.microsoft.com/office/powerpoint/2010/main" val="3920246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3B6CD-DB40-8C05-911A-A7AE7B854255}"/>
              </a:ext>
            </a:extLst>
          </p:cNvPr>
          <p:cNvSpPr>
            <a:spLocks noGrp="1"/>
          </p:cNvSpPr>
          <p:nvPr>
            <p:ph type="dt" sz="half" idx="10"/>
          </p:nvPr>
        </p:nvSpPr>
        <p:spPr/>
        <p:txBody>
          <a:bodyPr/>
          <a:lstStyle>
            <a:lvl1pPr>
              <a:defRPr/>
            </a:lvl1pPr>
          </a:lstStyle>
          <a:p>
            <a:pPr>
              <a:defRPr/>
            </a:pPr>
            <a:fld id="{80E0250C-59E2-4E9C-9C2B-8564E23E0DB9}" type="datetimeFigureOut">
              <a:rPr lang="en-US"/>
              <a:pPr>
                <a:defRPr/>
              </a:pPr>
              <a:t>1/18/2024</a:t>
            </a:fld>
            <a:endParaRPr lang="en-US"/>
          </a:p>
        </p:txBody>
      </p:sp>
      <p:sp>
        <p:nvSpPr>
          <p:cNvPr id="3" name="Footer Placeholder 4">
            <a:extLst>
              <a:ext uri="{FF2B5EF4-FFF2-40B4-BE49-F238E27FC236}">
                <a16:creationId xmlns:a16="http://schemas.microsoft.com/office/drawing/2014/main" id="{C3778252-D8B7-A9AC-1B37-6155FD5B5B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0A9363C-75E1-07D4-FA00-D6A29C9B27E2}"/>
              </a:ext>
            </a:extLst>
          </p:cNvPr>
          <p:cNvSpPr>
            <a:spLocks noGrp="1"/>
          </p:cNvSpPr>
          <p:nvPr>
            <p:ph type="sldNum" sz="quarter" idx="12"/>
          </p:nvPr>
        </p:nvSpPr>
        <p:spPr/>
        <p:txBody>
          <a:bodyPr/>
          <a:lstStyle>
            <a:lvl1pPr>
              <a:defRPr/>
            </a:lvl1pPr>
          </a:lstStyle>
          <a:p>
            <a:pPr>
              <a:defRPr/>
            </a:pPr>
            <a:fld id="{EB26531C-14E4-4458-9C66-2AF26C27007A}" type="slidenum">
              <a:rPr lang="en-US"/>
              <a:pPr>
                <a:defRPr/>
              </a:pPr>
              <a:t>‹#›</a:t>
            </a:fld>
            <a:endParaRPr lang="en-US"/>
          </a:p>
        </p:txBody>
      </p:sp>
    </p:spTree>
    <p:extLst>
      <p:ext uri="{BB962C8B-B14F-4D97-AF65-F5344CB8AC3E}">
        <p14:creationId xmlns:p14="http://schemas.microsoft.com/office/powerpoint/2010/main" val="11521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C808F7CA-4994-02E3-C05D-9610491CC873}"/>
              </a:ext>
            </a:extLst>
          </p:cNvPr>
          <p:cNvSpPr>
            <a:spLocks noGrp="1"/>
          </p:cNvSpPr>
          <p:nvPr>
            <p:ph type="dt" sz="half" idx="10"/>
          </p:nvPr>
        </p:nvSpPr>
        <p:spPr/>
        <p:txBody>
          <a:bodyPr/>
          <a:lstStyle>
            <a:lvl1pPr>
              <a:defRPr/>
            </a:lvl1pPr>
          </a:lstStyle>
          <a:p>
            <a:pPr>
              <a:defRPr/>
            </a:pPr>
            <a:fld id="{537674CC-9E3B-4117-80FA-4010C458E635}" type="datetimeFigureOut">
              <a:rPr lang="en-US"/>
              <a:pPr>
                <a:defRPr/>
              </a:pPr>
              <a:t>1/18/2024</a:t>
            </a:fld>
            <a:endParaRPr lang="en-US"/>
          </a:p>
        </p:txBody>
      </p:sp>
      <p:sp>
        <p:nvSpPr>
          <p:cNvPr id="6" name="Footer Placeholder 4">
            <a:extLst>
              <a:ext uri="{FF2B5EF4-FFF2-40B4-BE49-F238E27FC236}">
                <a16:creationId xmlns:a16="http://schemas.microsoft.com/office/drawing/2014/main" id="{9B67B4DE-DDFE-C47D-36B3-1ECB357D5B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988971-03EB-84FB-8A87-61CB11DDE845}"/>
              </a:ext>
            </a:extLst>
          </p:cNvPr>
          <p:cNvSpPr>
            <a:spLocks noGrp="1"/>
          </p:cNvSpPr>
          <p:nvPr>
            <p:ph type="sldNum" sz="quarter" idx="12"/>
          </p:nvPr>
        </p:nvSpPr>
        <p:spPr/>
        <p:txBody>
          <a:bodyPr/>
          <a:lstStyle>
            <a:lvl1pPr>
              <a:defRPr/>
            </a:lvl1pPr>
          </a:lstStyle>
          <a:p>
            <a:pPr>
              <a:defRPr/>
            </a:pPr>
            <a:fld id="{106A90BD-F301-436C-921A-8CE8C53AD7B7}" type="slidenum">
              <a:rPr lang="en-US"/>
              <a:pPr>
                <a:defRPr/>
              </a:pPr>
              <a:t>‹#›</a:t>
            </a:fld>
            <a:endParaRPr lang="en-US"/>
          </a:p>
        </p:txBody>
      </p:sp>
    </p:spTree>
    <p:extLst>
      <p:ext uri="{BB962C8B-B14F-4D97-AF65-F5344CB8AC3E}">
        <p14:creationId xmlns:p14="http://schemas.microsoft.com/office/powerpoint/2010/main" val="72981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60972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a:extLst>
              <a:ext uri="{FF2B5EF4-FFF2-40B4-BE49-F238E27FC236}">
                <a16:creationId xmlns:a16="http://schemas.microsoft.com/office/drawing/2014/main" id="{2A7058D4-BC32-1940-2BDD-5B5C9D28B568}"/>
              </a:ext>
            </a:extLst>
          </p:cNvPr>
          <p:cNvSpPr>
            <a:spLocks noGrp="1"/>
          </p:cNvSpPr>
          <p:nvPr>
            <p:ph type="dt" sz="half" idx="10"/>
          </p:nvPr>
        </p:nvSpPr>
        <p:spPr/>
        <p:txBody>
          <a:bodyPr/>
          <a:lstStyle>
            <a:lvl1pPr>
              <a:defRPr/>
            </a:lvl1pPr>
          </a:lstStyle>
          <a:p>
            <a:pPr>
              <a:defRPr/>
            </a:pPr>
            <a:fld id="{B2F69C31-35D3-4297-9B49-4B94EB48852E}" type="datetimeFigureOut">
              <a:rPr lang="en-US"/>
              <a:pPr>
                <a:defRPr/>
              </a:pPr>
              <a:t>1/18/2024</a:t>
            </a:fld>
            <a:endParaRPr lang="en-US"/>
          </a:p>
        </p:txBody>
      </p:sp>
      <p:sp>
        <p:nvSpPr>
          <p:cNvPr id="6" name="Footer Placeholder 4">
            <a:extLst>
              <a:ext uri="{FF2B5EF4-FFF2-40B4-BE49-F238E27FC236}">
                <a16:creationId xmlns:a16="http://schemas.microsoft.com/office/drawing/2014/main" id="{B3BE772D-69E3-D144-6900-7C1E5098F7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017A300-234B-DA3A-A55F-42AC140C308F}"/>
              </a:ext>
            </a:extLst>
          </p:cNvPr>
          <p:cNvSpPr>
            <a:spLocks noGrp="1"/>
          </p:cNvSpPr>
          <p:nvPr>
            <p:ph type="sldNum" sz="quarter" idx="12"/>
          </p:nvPr>
        </p:nvSpPr>
        <p:spPr/>
        <p:txBody>
          <a:bodyPr/>
          <a:lstStyle>
            <a:lvl1pPr>
              <a:defRPr/>
            </a:lvl1pPr>
          </a:lstStyle>
          <a:p>
            <a:pPr>
              <a:defRPr/>
            </a:pPr>
            <a:fld id="{1B5BBA13-AB87-405E-8E88-9833A17C3999}" type="slidenum">
              <a:rPr lang="en-US"/>
              <a:pPr>
                <a:defRPr/>
              </a:pPr>
              <a:t>‹#›</a:t>
            </a:fld>
            <a:endParaRPr lang="en-US"/>
          </a:p>
        </p:txBody>
      </p:sp>
    </p:spTree>
    <p:extLst>
      <p:ext uri="{BB962C8B-B14F-4D97-AF65-F5344CB8AC3E}">
        <p14:creationId xmlns:p14="http://schemas.microsoft.com/office/powerpoint/2010/main" val="942018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39C9A-B01D-C69C-6C33-4CF4E14E5C08}"/>
              </a:ext>
            </a:extLst>
          </p:cNvPr>
          <p:cNvSpPr>
            <a:spLocks noGrp="1"/>
          </p:cNvSpPr>
          <p:nvPr>
            <p:ph type="dt" sz="half" idx="10"/>
          </p:nvPr>
        </p:nvSpPr>
        <p:spPr/>
        <p:txBody>
          <a:bodyPr/>
          <a:lstStyle>
            <a:lvl1pPr>
              <a:defRPr/>
            </a:lvl1pPr>
          </a:lstStyle>
          <a:p>
            <a:pPr>
              <a:defRPr/>
            </a:pPr>
            <a:fld id="{58209875-92F4-42F0-976C-31A55F2D7E3B}" type="datetimeFigureOut">
              <a:rPr lang="en-US"/>
              <a:pPr>
                <a:defRPr/>
              </a:pPr>
              <a:t>1/18/2024</a:t>
            </a:fld>
            <a:endParaRPr lang="en-US"/>
          </a:p>
        </p:txBody>
      </p:sp>
      <p:sp>
        <p:nvSpPr>
          <p:cNvPr id="5" name="Footer Placeholder 4">
            <a:extLst>
              <a:ext uri="{FF2B5EF4-FFF2-40B4-BE49-F238E27FC236}">
                <a16:creationId xmlns:a16="http://schemas.microsoft.com/office/drawing/2014/main" id="{991D57C2-150E-3C6E-C450-F69995BD0E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DA01F1-D735-AC6F-D251-2F581C6A725A}"/>
              </a:ext>
            </a:extLst>
          </p:cNvPr>
          <p:cNvSpPr>
            <a:spLocks noGrp="1"/>
          </p:cNvSpPr>
          <p:nvPr>
            <p:ph type="sldNum" sz="quarter" idx="12"/>
          </p:nvPr>
        </p:nvSpPr>
        <p:spPr/>
        <p:txBody>
          <a:bodyPr/>
          <a:lstStyle>
            <a:lvl1pPr>
              <a:defRPr/>
            </a:lvl1pPr>
          </a:lstStyle>
          <a:p>
            <a:pPr>
              <a:defRPr/>
            </a:pPr>
            <a:fld id="{6EE8F512-CC91-4212-9915-CD54BFC46C6B}" type="slidenum">
              <a:rPr lang="en-US"/>
              <a:pPr>
                <a:defRPr/>
              </a:pPr>
              <a:t>‹#›</a:t>
            </a:fld>
            <a:endParaRPr lang="en-US"/>
          </a:p>
        </p:txBody>
      </p:sp>
    </p:spTree>
    <p:extLst>
      <p:ext uri="{BB962C8B-B14F-4D97-AF65-F5344CB8AC3E}">
        <p14:creationId xmlns:p14="http://schemas.microsoft.com/office/powerpoint/2010/main" val="508332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4283A-21C3-4246-3A4C-C44A525468BE}"/>
              </a:ext>
            </a:extLst>
          </p:cNvPr>
          <p:cNvSpPr>
            <a:spLocks noGrp="1"/>
          </p:cNvSpPr>
          <p:nvPr>
            <p:ph type="dt" sz="half" idx="10"/>
          </p:nvPr>
        </p:nvSpPr>
        <p:spPr/>
        <p:txBody>
          <a:bodyPr/>
          <a:lstStyle>
            <a:lvl1pPr>
              <a:defRPr/>
            </a:lvl1pPr>
          </a:lstStyle>
          <a:p>
            <a:pPr>
              <a:defRPr/>
            </a:pPr>
            <a:fld id="{B122E139-CE7A-473E-B8DE-76423AE40018}" type="datetimeFigureOut">
              <a:rPr lang="en-US"/>
              <a:pPr>
                <a:defRPr/>
              </a:pPr>
              <a:t>1/18/2024</a:t>
            </a:fld>
            <a:endParaRPr lang="en-US"/>
          </a:p>
        </p:txBody>
      </p:sp>
      <p:sp>
        <p:nvSpPr>
          <p:cNvPr id="5" name="Footer Placeholder 4">
            <a:extLst>
              <a:ext uri="{FF2B5EF4-FFF2-40B4-BE49-F238E27FC236}">
                <a16:creationId xmlns:a16="http://schemas.microsoft.com/office/drawing/2014/main" id="{673228CF-96ED-97F5-619F-8B72331EFD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F22254-522E-D085-27DB-5FE1FFDEBFE8}"/>
              </a:ext>
            </a:extLst>
          </p:cNvPr>
          <p:cNvSpPr>
            <a:spLocks noGrp="1"/>
          </p:cNvSpPr>
          <p:nvPr>
            <p:ph type="sldNum" sz="quarter" idx="12"/>
          </p:nvPr>
        </p:nvSpPr>
        <p:spPr/>
        <p:txBody>
          <a:bodyPr/>
          <a:lstStyle>
            <a:lvl1pPr>
              <a:defRPr/>
            </a:lvl1pPr>
          </a:lstStyle>
          <a:p>
            <a:pPr>
              <a:defRPr/>
            </a:pPr>
            <a:fld id="{99C8034F-C8B0-4FF1-9747-8C0636D8FCEA}" type="slidenum">
              <a:rPr lang="en-US"/>
              <a:pPr>
                <a:defRPr/>
              </a:pPr>
              <a:t>‹#›</a:t>
            </a:fld>
            <a:endParaRPr lang="en-US"/>
          </a:p>
        </p:txBody>
      </p:sp>
    </p:spTree>
    <p:extLst>
      <p:ext uri="{BB962C8B-B14F-4D97-AF65-F5344CB8AC3E}">
        <p14:creationId xmlns:p14="http://schemas.microsoft.com/office/powerpoint/2010/main" val="400195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7493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16090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39795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383874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271541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186499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343020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174461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AA784-AEBA-5DD6-B587-50F570B938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F20EE-D6F1-FFAB-098C-63731B5088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86BE7-C61D-B42F-DA23-F1A1C9CF20B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675" smtClean="0">
                <a:solidFill>
                  <a:schemeClr val="tx1">
                    <a:tint val="75000"/>
                  </a:schemeClr>
                </a:solidFill>
              </a:defRPr>
            </a:lvl1pPr>
          </a:lstStyle>
          <a:p>
            <a:pPr>
              <a:defRPr/>
            </a:pPr>
            <a:fld id="{624684FA-F5F1-491C-96E5-24E21F1FBEE5}" type="datetimeFigureOut">
              <a:rPr lang="en-US"/>
              <a:pPr>
                <a:defRPr/>
              </a:pPr>
              <a:t>1/18/2024</a:t>
            </a:fld>
            <a:endParaRPr lang="en-US"/>
          </a:p>
        </p:txBody>
      </p:sp>
      <p:sp>
        <p:nvSpPr>
          <p:cNvPr id="5" name="Footer Placeholder 4">
            <a:extLst>
              <a:ext uri="{FF2B5EF4-FFF2-40B4-BE49-F238E27FC236}">
                <a16:creationId xmlns:a16="http://schemas.microsoft.com/office/drawing/2014/main" id="{3C3A92E4-C81D-EF4A-BE76-3B0E2E13808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34E948D-EBA2-B725-D8FC-AB5D1ADFA74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675" smtClean="0">
                <a:solidFill>
                  <a:schemeClr val="tx1">
                    <a:tint val="75000"/>
                  </a:schemeClr>
                </a:solidFill>
              </a:defRPr>
            </a:lvl1pPr>
          </a:lstStyle>
          <a:p>
            <a:pPr>
              <a:defRPr/>
            </a:pPr>
            <a:fld id="{8B37EDC9-6348-43BB-B69C-0A84A44DDE84}" type="slidenum">
              <a:rPr lang="en-US"/>
              <a:pPr>
                <a:defRPr/>
              </a:pPr>
              <a:t>‹#›</a:t>
            </a:fld>
            <a:endParaRPr lang="en-US"/>
          </a:p>
        </p:txBody>
      </p:sp>
    </p:spTree>
    <p:extLst>
      <p:ext uri="{BB962C8B-B14F-4D97-AF65-F5344CB8AC3E}">
        <p14:creationId xmlns:p14="http://schemas.microsoft.com/office/powerpoint/2010/main" val="3458537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350" rtl="0" fontAlgn="base">
        <a:lnSpc>
          <a:spcPct val="90000"/>
        </a:lnSpc>
        <a:spcBef>
          <a:spcPct val="0"/>
        </a:spcBef>
        <a:spcAft>
          <a:spcPct val="0"/>
        </a:spcAft>
        <a:defRPr sz="2400" kern="1200">
          <a:solidFill>
            <a:schemeClr val="tx1"/>
          </a:solidFill>
          <a:latin typeface="+mj-lt"/>
          <a:ea typeface="+mj-ea"/>
          <a:cs typeface="+mj-cs"/>
        </a:defRPr>
      </a:lvl1pPr>
      <a:lvl2pPr algn="l" defTabSz="514350" rtl="0" fontAlgn="base">
        <a:lnSpc>
          <a:spcPct val="90000"/>
        </a:lnSpc>
        <a:spcBef>
          <a:spcPct val="0"/>
        </a:spcBef>
        <a:spcAft>
          <a:spcPct val="0"/>
        </a:spcAft>
        <a:defRPr sz="2400">
          <a:solidFill>
            <a:schemeClr val="tx1"/>
          </a:solidFill>
          <a:latin typeface="Calibri Light" panose="020F0302020204030204" pitchFamily="34" charset="0"/>
        </a:defRPr>
      </a:lvl2pPr>
      <a:lvl3pPr algn="l" defTabSz="514350" rtl="0" fontAlgn="base">
        <a:lnSpc>
          <a:spcPct val="90000"/>
        </a:lnSpc>
        <a:spcBef>
          <a:spcPct val="0"/>
        </a:spcBef>
        <a:spcAft>
          <a:spcPct val="0"/>
        </a:spcAft>
        <a:defRPr sz="2400">
          <a:solidFill>
            <a:schemeClr val="tx1"/>
          </a:solidFill>
          <a:latin typeface="Calibri Light" panose="020F0302020204030204" pitchFamily="34" charset="0"/>
        </a:defRPr>
      </a:lvl3pPr>
      <a:lvl4pPr algn="l" defTabSz="514350" rtl="0" fontAlgn="base">
        <a:lnSpc>
          <a:spcPct val="90000"/>
        </a:lnSpc>
        <a:spcBef>
          <a:spcPct val="0"/>
        </a:spcBef>
        <a:spcAft>
          <a:spcPct val="0"/>
        </a:spcAft>
        <a:defRPr sz="2400">
          <a:solidFill>
            <a:schemeClr val="tx1"/>
          </a:solidFill>
          <a:latin typeface="Calibri Light" panose="020F0302020204030204" pitchFamily="34" charset="0"/>
        </a:defRPr>
      </a:lvl4pPr>
      <a:lvl5pPr algn="l" defTabSz="514350" rtl="0" fontAlgn="base">
        <a:lnSpc>
          <a:spcPct val="90000"/>
        </a:lnSpc>
        <a:spcBef>
          <a:spcPct val="0"/>
        </a:spcBef>
        <a:spcAft>
          <a:spcPct val="0"/>
        </a:spcAft>
        <a:defRPr sz="2400">
          <a:solidFill>
            <a:schemeClr val="tx1"/>
          </a:solidFill>
          <a:latin typeface="Calibri Light" panose="020F0302020204030204" pitchFamily="34" charset="0"/>
        </a:defRPr>
      </a:lvl5pPr>
      <a:lvl6pPr marL="457200" algn="l" defTabSz="514350"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4350"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4350"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4350"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8588" indent="-128588" algn="l" defTabSz="514350" rtl="0" fontAlgn="base">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fontAlgn="base">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fontAlgn="base">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fontAlgn="base">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fontAlgn="base">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9.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9.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a:extLst>
              <a:ext uri="{FF2B5EF4-FFF2-40B4-BE49-F238E27FC236}">
                <a16:creationId xmlns:a16="http://schemas.microsoft.com/office/drawing/2014/main" id="{DA72EA1F-1E52-1C06-18B1-2F5566C740B8}"/>
              </a:ext>
            </a:extLst>
          </p:cNvPr>
          <p:cNvSpPr>
            <a:spLocks noGrp="1" noChangeArrowheads="1"/>
          </p:cNvSpPr>
          <p:nvPr>
            <p:ph type="title"/>
          </p:nvPr>
        </p:nvSpPr>
        <p:spPr bwMode="auto">
          <a:xfrm>
            <a:off x="1905000" y="457200"/>
            <a:ext cx="5915025" cy="822325"/>
          </a:xfrm>
        </p:spPr>
        <p:txBody>
          <a:bodyPr wrap="square" numCol="1" anchorCtr="0" compatLnSpc="1">
            <a:prstTxWarp prst="textNoShape">
              <a:avLst/>
            </a:prstTxWarp>
            <a:normAutofit/>
          </a:bodyPr>
          <a:lstStyle/>
          <a:p>
            <a:pPr algn="ctr"/>
            <a:r>
              <a:rPr lang="vi-VN" altLang="en-US" sz="2000" dirty="0">
                <a:cs typeface="Tahoma" panose="020B0604030504040204" pitchFamily="34" charset="0"/>
              </a:rPr>
              <a:t>UBND HUYỆN THANH TRÌ</a:t>
            </a:r>
            <a:br>
              <a:rPr lang="vi-VN" altLang="en-US" sz="2000" dirty="0">
                <a:cs typeface="Tahoma" panose="020B0604030504040204" pitchFamily="34" charset="0"/>
              </a:rPr>
            </a:br>
            <a:r>
              <a:rPr lang="vi-VN" altLang="en-US" sz="2000" b="1" dirty="0">
                <a:cs typeface="Tahoma" panose="020B0604030504040204" pitchFamily="34" charset="0"/>
              </a:rPr>
              <a:t>TRƯỜNG MẦM NON XÃ VĨNH QUỲNH</a:t>
            </a:r>
            <a:endParaRPr lang="en-US" altLang="en-US" sz="2000" b="1" dirty="0">
              <a:cs typeface="Tahoma" panose="020B0604030504040204" pitchFamily="34" charset="0"/>
            </a:endParaRPr>
          </a:p>
        </p:txBody>
      </p:sp>
      <p:sp>
        <p:nvSpPr>
          <p:cNvPr id="5" name="Content Placeholder 4">
            <a:extLst>
              <a:ext uri="{FF2B5EF4-FFF2-40B4-BE49-F238E27FC236}">
                <a16:creationId xmlns:a16="http://schemas.microsoft.com/office/drawing/2014/main" id="{9C095B3B-B262-CA38-75C4-F0882D517EE4}"/>
              </a:ext>
            </a:extLst>
          </p:cNvPr>
          <p:cNvSpPr>
            <a:spLocks noGrp="1"/>
          </p:cNvSpPr>
          <p:nvPr>
            <p:ph idx="1"/>
          </p:nvPr>
        </p:nvSpPr>
        <p:spPr>
          <a:xfrm>
            <a:off x="1878980" y="2590800"/>
            <a:ext cx="5915025" cy="2346325"/>
          </a:xfrm>
        </p:spPr>
        <p:txBody>
          <a:bodyPr>
            <a:normAutofit lnSpcReduction="10000"/>
          </a:bodyPr>
          <a:lstStyle/>
          <a:p>
            <a:pPr marL="0" indent="0" algn="ctr" fontAlgn="auto">
              <a:spcAft>
                <a:spcPts val="0"/>
              </a:spcAft>
              <a:buFont typeface="Arial" panose="020B0604020202020204" pitchFamily="34" charset="0"/>
              <a:buNone/>
              <a:defRPr/>
            </a:pPr>
            <a:r>
              <a:rPr lang="vi-VN" sz="2400" b="1" dirty="0">
                <a:solidFill>
                  <a:schemeClr val="accent6">
                    <a:lumMod val="75000"/>
                  </a:schemeClr>
                </a:solidFill>
                <a:latin typeface="Times New Roman" panose="02020603050405020304" pitchFamily="18" charset="0"/>
                <a:cs typeface="Times New Roman" panose="02020603050405020304" pitchFamily="18" charset="0"/>
              </a:rPr>
              <a:t>LĨNH VỰC PHÁT TRIỂN N</a:t>
            </a:r>
            <a:r>
              <a:rPr lang="en-US" sz="2400" b="1" dirty="0">
                <a:solidFill>
                  <a:schemeClr val="accent6">
                    <a:lumMod val="75000"/>
                  </a:schemeClr>
                </a:solidFill>
                <a:latin typeface="Times New Roman" panose="02020603050405020304" pitchFamily="18" charset="0"/>
                <a:cs typeface="Times New Roman" panose="02020603050405020304" pitchFamily="18" charset="0"/>
              </a:rPr>
              <a:t>GÔN NGỮ</a:t>
            </a:r>
            <a:endParaRPr lang="vi-V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ctr" fontAlgn="auto">
              <a:spcAft>
                <a:spcPts val="0"/>
              </a:spcAft>
              <a:buFont typeface="Arial" panose="020B0604020202020204" pitchFamily="34" charset="0"/>
              <a:buNone/>
              <a:defRPr/>
            </a:pPr>
            <a:r>
              <a:rPr lang="vi-VN" sz="2400" b="1" dirty="0">
                <a:solidFill>
                  <a:schemeClr val="accent6">
                    <a:lumMod val="75000"/>
                  </a:schemeClr>
                </a:solidFill>
                <a:latin typeface="Times New Roman" panose="02020603050405020304" pitchFamily="18" charset="0"/>
                <a:cs typeface="Times New Roman" panose="02020603050405020304" pitchFamily="18" charset="0"/>
              </a:rPr>
              <a:t>HOẠT ĐỘNG LÀM QUEN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VĂN HỌC</a:t>
            </a:r>
            <a:endParaRPr lang="vi-V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lgn="ctr" fontAlgn="auto">
              <a:spcAft>
                <a:spcPts val="0"/>
              </a:spcAft>
              <a:buFont typeface="Arial" panose="020B0604020202020204" pitchFamily="34" charset="0"/>
              <a:buNone/>
              <a:defRPr/>
            </a:pPr>
            <a:endParaRPr lang="vi-VN" sz="2400" b="1" dirty="0">
              <a:solidFill>
                <a:schemeClr val="accent6">
                  <a:lumMod val="75000"/>
                </a:schemeClr>
              </a:solidFill>
              <a:latin typeface="Times New Roman" panose="02020603050405020304" pitchFamily="18" charset="0"/>
              <a:cs typeface="Times New Roman" panose="02020603050405020304" pitchFamily="18" charset="0"/>
            </a:endParaRPr>
          </a:p>
          <a:p>
            <a:pPr marL="514350" lvl="2" indent="0" fontAlgn="auto">
              <a:spcBef>
                <a:spcPts val="281"/>
              </a:spcBef>
              <a:spcAft>
                <a:spcPts val="0"/>
              </a:spcAft>
              <a:buFont typeface="Arial" panose="020B0604020202020204" pitchFamily="34" charset="0"/>
              <a:buNone/>
              <a:defRPr/>
            </a:pPr>
            <a:r>
              <a:rPr lang="vi-VN" sz="1800" dirty="0">
                <a:latin typeface="Times New Roman" panose="02020603050405020304" pitchFamily="18" charset="0"/>
                <a:cs typeface="Times New Roman" panose="02020603050405020304" pitchFamily="18" charset="0"/>
              </a:rPr>
              <a:t>	</a:t>
            </a:r>
            <a:endParaRPr lang="en-US" sz="1800" dirty="0" smtClean="0">
              <a:latin typeface="Times New Roman" panose="02020603050405020304" pitchFamily="18" charset="0"/>
              <a:cs typeface="Times New Roman" panose="02020603050405020304" pitchFamily="18" charset="0"/>
            </a:endParaRPr>
          </a:p>
          <a:p>
            <a:pPr marL="514350" lvl="2" indent="0" fontAlgn="auto">
              <a:spcBef>
                <a:spcPts val="281"/>
              </a:spcBef>
              <a:spcAft>
                <a:spcPts val="0"/>
              </a:spcAft>
              <a:buFont typeface="Arial" panose="020B0604020202020204" pitchFamily="34" charset="0"/>
              <a:buNone/>
              <a:defRPr/>
            </a:pPr>
            <a:r>
              <a:rPr lang="vi-VN" sz="1800" dirty="0" smtClean="0">
                <a:latin typeface="Times New Roman" panose="02020603050405020304" pitchFamily="18" charset="0"/>
                <a:cs typeface="Times New Roman" panose="02020603050405020304" pitchFamily="18" charset="0"/>
              </a:rPr>
              <a:t>Đề </a:t>
            </a:r>
            <a:r>
              <a:rPr lang="vi-VN" sz="1800" dirty="0">
                <a:latin typeface="Times New Roman" panose="02020603050405020304" pitchFamily="18" charset="0"/>
                <a:cs typeface="Times New Roman" panose="02020603050405020304" pitchFamily="18" charset="0"/>
              </a:rPr>
              <a:t>tài:</a:t>
            </a:r>
            <a:r>
              <a:rPr lang="en-US" sz="1800" dirty="0">
                <a:latin typeface="Times New Roman" panose="02020603050405020304" pitchFamily="18" charset="0"/>
                <a:cs typeface="Times New Roman" panose="02020603050405020304" pitchFamily="18" charset="0"/>
              </a:rPr>
              <a:t> TRUYỆN : </a:t>
            </a:r>
            <a:r>
              <a:rPr lang="en-US" sz="1800" b="1" dirty="0">
                <a:latin typeface="Times New Roman" panose="02020603050405020304" pitchFamily="18" charset="0"/>
                <a:cs typeface="Times New Roman" panose="02020603050405020304" pitchFamily="18" charset="0"/>
              </a:rPr>
              <a:t>MÓN QUÀ CỦA CÔ GIÁO</a:t>
            </a:r>
          </a:p>
          <a:p>
            <a:pPr marL="514350" lvl="2" indent="0" fontAlgn="auto">
              <a:spcBef>
                <a:spcPts val="281"/>
              </a:spcBef>
              <a:spcAft>
                <a:spcPts val="0"/>
              </a:spcAft>
              <a:buFont typeface="Arial" panose="020B0604020202020204" pitchFamily="34" charset="0"/>
              <a:buNone/>
              <a:defRPr/>
            </a:pPr>
            <a:r>
              <a:rPr lang="vi-VN" sz="1800" dirty="0">
                <a:latin typeface="Times New Roman" panose="02020603050405020304" pitchFamily="18" charset="0"/>
                <a:cs typeface="Times New Roman" panose="02020603050405020304" pitchFamily="18" charset="0"/>
              </a:rPr>
              <a:t>		Lứa tuổi: MGN 4-5 tuổi</a:t>
            </a:r>
          </a:p>
          <a:p>
            <a:pPr marL="514350" lvl="2" indent="0" fontAlgn="auto">
              <a:spcBef>
                <a:spcPts val="281"/>
              </a:spcBef>
              <a:spcAft>
                <a:spcPts val="0"/>
              </a:spcAft>
              <a:buFont typeface="Arial" panose="020B0604020202020204" pitchFamily="34" charset="0"/>
              <a:buNone/>
              <a:defRPr/>
            </a:pPr>
            <a:r>
              <a:rPr lang="vi-VN" sz="1800" dirty="0">
                <a:latin typeface="Times New Roman" panose="02020603050405020304" pitchFamily="18" charset="0"/>
                <a:cs typeface="Times New Roman" panose="02020603050405020304" pitchFamily="18" charset="0"/>
              </a:rPr>
              <a:t>		Thời gian: 25-30 phút</a:t>
            </a:r>
            <a:endParaRPr lang="en-US" sz="1800" dirty="0">
              <a:latin typeface="Times New Roman" panose="02020603050405020304" pitchFamily="18" charset="0"/>
              <a:cs typeface="Times New Roman" panose="02020603050405020304" pitchFamily="18" charset="0"/>
            </a:endParaRPr>
          </a:p>
        </p:txBody>
      </p:sp>
      <p:pic>
        <p:nvPicPr>
          <p:cNvPr id="4" name="Google Shape;86;p13"/>
          <p:cNvPicPr preferRelativeResize="0"/>
          <p:nvPr/>
        </p:nvPicPr>
        <p:blipFill rotWithShape="1">
          <a:blip r:embed="rId2">
            <a:alphaModFix/>
            <a:extLst>
              <a:ext uri="{BEBA8EAE-BF5A-486C-A8C5-ECC9F3942E4B}">
                <a14:imgProps xmlns:a14="http://schemas.microsoft.com/office/drawing/2010/main">
                  <a14:imgLayer r:embed="rId3">
                    <a14:imgEffect>
                      <a14:backgroundRemoval t="9984" b="92673" l="3221" r="95572">
                        <a14:foregroundMark x1="30596" y1="43961" x2="54750" y2="68116"/>
                        <a14:foregroundMark x1="22625" y1="57649" x2="61111" y2="42432"/>
                        <a14:foregroundMark x1="33816" y1="68921" x2="73994" y2="43237"/>
                        <a14:foregroundMark x1="23430" y1="43961" x2="61111" y2="42432"/>
                        <a14:foregroundMark x1="66747" y1="42432" x2="78019" y2="45572"/>
                        <a14:foregroundMark x1="77214" y1="53623" x2="60306" y2="73671"/>
                        <a14:foregroundMark x1="54750" y1="76087" x2="30596" y2="69726"/>
                        <a14:foregroundMark x1="33816" y1="67311" x2="21014" y2="43961"/>
                        <a14:foregroundMark x1="23430" y1="43961" x2="57890" y2="42432"/>
                        <a14:foregroundMark x1="65942" y1="43237" x2="58696" y2="68921"/>
                        <a14:foregroundMark x1="62721" y1="47987" x2="29791" y2="64895"/>
                        <a14:foregroundMark x1="21014" y1="47182" x2="41063" y2="73671"/>
                        <a14:foregroundMark x1="44283" y1="75282" x2="74799" y2="75282"/>
                        <a14:foregroundMark x1="68357" y1="74477" x2="82850" y2="47182"/>
                        <a14:foregroundMark x1="82850" y1="47182" x2="70773" y2="36795"/>
                        <a14:foregroundMark x1="75604" y1="43237" x2="24235" y2="36795"/>
                        <a14:foregroundMark x1="23430" y1="38406" x2="16989" y2="52818"/>
                        <a14:foregroundMark x1="13768" y1="41626" x2="3301" y2="45572"/>
                        <a14:foregroundMark x1="95652" y1="46377" x2="89211" y2="58454"/>
                        <a14:foregroundMark x1="47504" y1="54428" x2="75604" y2="54428"/>
                        <a14:foregroundMark x1="37359" y1="84622" x2="57085" y2="92673"/>
                        <a14:foregroundMark x1="36312" y1="43237" x2="60145" y2="65378"/>
                        <a14:foregroundMark x1="69485" y1="40177" x2="40419" y2="72464"/>
                        <a14:foregroundMark x1="38406" y1="49275" x2="78824" y2="44203"/>
                        <a14:foregroundMark x1="72625" y1="47262" x2="51852" y2="73510"/>
                        <a14:foregroundMark x1="23833" y1="46216" x2="77778" y2="41224"/>
                        <a14:foregroundMark x1="77778" y1="41224" x2="78824" y2="65378"/>
                        <a14:foregroundMark x1="78824" y1="65378" x2="47746" y2="80515"/>
                        <a14:foregroundMark x1="46699" y1="78502" x2="18680" y2="42190"/>
                      </a14:backgroundRemoval>
                    </a14:imgEffect>
                  </a14:imgLayer>
                </a14:imgProps>
              </a:ext>
            </a:extLst>
          </a:blip>
          <a:srcRect/>
          <a:stretch/>
        </p:blipFill>
        <p:spPr>
          <a:xfrm>
            <a:off x="4290134" y="1251647"/>
            <a:ext cx="1144755" cy="1176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495800"/>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810000"/>
            <a:ext cx="2176462"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61436"/>
            <a:ext cx="6096000" cy="1200329"/>
          </a:xfrm>
          <a:prstGeom prst="rect">
            <a:avLst/>
          </a:prstGeom>
        </p:spPr>
        <p:txBody>
          <a:bodyPr wrap="square">
            <a:spAutoFit/>
          </a:bodyPr>
          <a:lstStyle/>
          <a:p>
            <a:r>
              <a:rPr lang="en-US"/>
              <a:t>Đến lượt Gấu Xù, cô giáo tặng cho Gấu Xù một cái ô tô đỏ rất đẹp, nhưng cậu cứ cúi mặt xuống, không đưa tay ra nhận quà. Cô giáo dịu dàng hỏi:</a:t>
            </a:r>
          </a:p>
          <a:p>
            <a:r>
              <a:rPr lang="en-US"/>
              <a:t>-    Gấu Xù làm sao thế?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143000" y="6096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038600" y="381000"/>
            <a:ext cx="4876800" cy="1477328"/>
          </a:xfrm>
          <a:prstGeom prst="rect">
            <a:avLst/>
          </a:prstGeom>
        </p:spPr>
        <p:txBody>
          <a:bodyPr wrap="square">
            <a:spAutoFit/>
          </a:bodyPr>
          <a:lstStyle/>
          <a:p>
            <a:r>
              <a:rPr lang="en-US"/>
              <a:t>Gấu Xù nói lý nhí:</a:t>
            </a:r>
          </a:p>
          <a:p>
            <a:r>
              <a:rPr lang="en-US"/>
              <a:t>-    Thưa cô, con không ngoan ạ!</a:t>
            </a:r>
          </a:p>
          <a:p>
            <a:r>
              <a:rPr lang="en-US"/>
              <a:t>-    Con hãy nói cho cô nghe nào!</a:t>
            </a:r>
          </a:p>
          <a:p>
            <a:r>
              <a:rPr lang="en-US"/>
              <a:t>-    Thưa cô, con đã xô vào Mèo Khoang làm bạn ấy bị ngã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6324600" cy="1477328"/>
          </a:xfrm>
          <a:prstGeom prst="rect">
            <a:avLst/>
          </a:prstGeom>
        </p:spPr>
        <p:txBody>
          <a:bodyPr wrap="square">
            <a:spAutoFit/>
          </a:bodyPr>
          <a:lstStyle/>
          <a:p>
            <a:r>
              <a:rPr lang="en-US"/>
              <a:t>Cô Hươu Sao nhìn Gấu Xù trìu mến rồi nói:</a:t>
            </a:r>
          </a:p>
          <a:p>
            <a:r>
              <a:rPr lang="en-US"/>
              <a:t>-    Đó là lúc xếp hàng, con đi hơi nhanh nên lỡ xô vào bạn. Con không cố ý làm bạn ngã, phải không nào?.</a:t>
            </a:r>
          </a:p>
          <a:p>
            <a:r>
              <a:rPr lang="en-US"/>
              <a:t>-    Thưa cô, lỗi tại con ạ. Chính con đã bá vai bạn Gấu Xù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98763"/>
            <a:ext cx="5029200" cy="1754326"/>
          </a:xfrm>
          <a:prstGeom prst="rect">
            <a:avLst/>
          </a:prstGeom>
        </p:spPr>
        <p:txBody>
          <a:bodyPr wrap="square">
            <a:spAutoFit/>
          </a:bodyPr>
          <a:lstStyle/>
          <a:p>
            <a:r>
              <a:rPr lang="en-US"/>
              <a:t>Cô Hươu Sao gật đầu:</a:t>
            </a:r>
          </a:p>
          <a:p>
            <a:r>
              <a:rPr lang="en-US"/>
              <a:t>-    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3505200" y="2811463"/>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347663"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5635923"/>
            <a:ext cx="5370024" cy="923330"/>
          </a:xfrm>
          <a:prstGeom prst="rect">
            <a:avLst/>
          </a:prstGeom>
        </p:spPr>
        <p:txBody>
          <a:bodyPr wrap="square">
            <a:spAutoFit/>
          </a:bodyPr>
          <a:lstStyle/>
          <a:p>
            <a:r>
              <a:rPr lang="en-US"/>
              <a:t>Nói rồi, cô giáo tặng cho mỗi bạn một chiếc ô tô đồ chơi rất đẹp. Chắc hẳn đó là đồ chơi mà cả hai bạn quý nhất trong năm học mẫu giáo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Title 1"/>
          <p:cNvSpPr>
            <a:spLocks noGrp="1"/>
          </p:cNvSpPr>
          <p:nvPr>
            <p:ph type="title"/>
          </p:nvPr>
        </p:nvSpPr>
        <p:spPr>
          <a:xfrm>
            <a:off x="628650" y="2209800"/>
            <a:ext cx="7886700" cy="1325563"/>
          </a:xfrm>
        </p:spPr>
        <p:txBody>
          <a:bodyPr>
            <a:normAutofit/>
          </a:bodyPr>
          <a:lstStyle/>
          <a:p>
            <a:pPr algn="ctr"/>
            <a:r>
              <a:rPr lang="en-US" sz="8800" dirty="0" err="1">
                <a:solidFill>
                  <a:srgbClr val="FF00FF"/>
                </a:solidFill>
                <a:latin typeface="Times New Roman" panose="02020603050405020304" pitchFamily="18" charset="0"/>
                <a:cs typeface="Times New Roman" panose="02020603050405020304" pitchFamily="18" charset="0"/>
              </a:rPr>
              <a:t>Đàm</a:t>
            </a:r>
            <a:r>
              <a:rPr lang="en-US" sz="8800" dirty="0">
                <a:solidFill>
                  <a:srgbClr val="FF00FF"/>
                </a:solidFill>
                <a:latin typeface="Times New Roman" panose="02020603050405020304" pitchFamily="18" charset="0"/>
                <a:cs typeface="Times New Roman" panose="02020603050405020304" pitchFamily="18" charset="0"/>
              </a:rPr>
              <a:t> </a:t>
            </a:r>
            <a:r>
              <a:rPr lang="en-US" sz="8800" dirty="0" err="1">
                <a:solidFill>
                  <a:srgbClr val="FF00FF"/>
                </a:solidFill>
                <a:latin typeface="Times New Roman" panose="02020603050405020304" pitchFamily="18" charset="0"/>
                <a:cs typeface="Times New Roman" panose="02020603050405020304" pitchFamily="18" charset="0"/>
              </a:rPr>
              <a:t>thoại</a:t>
            </a:r>
            <a:endParaRPr lang="en-US" sz="8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dirty="0" err="1" smtClean="0">
                <a:latin typeface="Times New Roman" pitchFamily="18" charset="0"/>
                <a:cs typeface="Times New Roman" pitchFamily="18" charset="0"/>
              </a:rPr>
              <a:t>Trong</a:t>
            </a:r>
            <a:r>
              <a:rPr lang="en-US" sz="5400" b="1" dirty="0" smtClean="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chuyện</a:t>
            </a:r>
            <a:r>
              <a:rPr lang="en-US" sz="5400" b="1" dirty="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có</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những</a:t>
            </a:r>
            <a:r>
              <a:rPr lang="en-US" sz="5400" b="1" dirty="0" smtClean="0">
                <a:latin typeface="Times New Roman" pitchFamily="18" charset="0"/>
                <a:cs typeface="Times New Roman" pitchFamily="18" charset="0"/>
              </a:rPr>
              <a:t> </a:t>
            </a:r>
            <a:r>
              <a:rPr lang="en-US" sz="5400" b="1" dirty="0" err="1">
                <a:latin typeface="Times New Roman" pitchFamily="18" charset="0"/>
                <a:cs typeface="Times New Roman" pitchFamily="18" charset="0"/>
              </a:rPr>
              <a:t>nhân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vật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nào</a:t>
            </a:r>
            <a:r>
              <a:rPr lang="en-US" sz="5400" b="1" dirty="0">
                <a:latin typeface="Times New Roman" pitchFamily="18" charset="0"/>
                <a:cs typeface="Times New Roman" pitchFamily="18" charset="0"/>
              </a:rPr>
              <a:t>?</a:t>
            </a:r>
          </a:p>
        </p:txBody>
      </p:sp>
    </p:spTree>
    <p:extLst>
      <p:ext uri="{BB962C8B-B14F-4D97-AF65-F5344CB8AC3E}">
        <p14:creationId xmlns:p14="http://schemas.microsoft.com/office/powerpoint/2010/main" val="4279109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3350"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4802188"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7173913" y="2341563"/>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219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74281" y="-28396"/>
            <a:ext cx="5305425"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Hôm thứ hai đầu tuần, cô giáo Hươu Sao nói với cả lớp mẫu giáo lớn:- Các con sắp được nghỉ hè rồi. Tuần này, ai được phiếu bé ngoan, cô sẽ tặng cho một món quà.</a:t>
            </a:r>
          </a:p>
        </p:txBody>
      </p:sp>
    </p:spTree>
    <p:extLst>
      <p:ext uri="{BB962C8B-B14F-4D97-AF65-F5344CB8AC3E}">
        <p14:creationId xmlns:p14="http://schemas.microsoft.com/office/powerpoint/2010/main" val="4141165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2667000"/>
            <a:ext cx="8229600" cy="1143000"/>
          </a:xfrm>
        </p:spPr>
        <p:txBody>
          <a:bodyPr>
            <a:normAutofit fontScale="90000"/>
          </a:bodyPr>
          <a:lstStyle/>
          <a:p>
            <a:pPr algn="ctr"/>
            <a:r>
              <a:rPr lang="en-US" b="1" dirty="0" err="1"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Truyện</a:t>
            </a:r>
            <a:r>
              <a:rPr lang="en-US"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br>
              <a:rPr lang="en-US"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MÓN </a:t>
            </a:r>
            <a:r>
              <a:rPr lang="en-US"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QUÀ CỦA CÔ GIÁO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8" y="-224742"/>
            <a:ext cx="9296400" cy="708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randombar(horizontal)">
                                      <p:cBhvr>
                                        <p:cTn id="7"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057400" y="533400"/>
            <a:ext cx="5715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L</a:t>
            </a:r>
            <a:r>
              <a:rPr lang="en-US" sz="3600" b="1" dirty="0" err="1" smtClean="0">
                <a:latin typeface="Times New Roman" pitchFamily="18" charset="0"/>
                <a:cs typeface="Times New Roman" pitchFamily="18" charset="0"/>
              </a:rPr>
              <a:t>úc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xếp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hàng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xảy</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ra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chuyện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gì</a:t>
            </a:r>
            <a:r>
              <a:rPr lang="en-US" sz="3600" b="1" dirty="0" smtClean="0">
                <a:latin typeface="Times New Roman" pitchFamily="18" charset="0"/>
                <a:cs typeface="Times New Roman" pitchFamily="18" charset="0"/>
              </a:rPr>
              <a:t>?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07073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6261100" y="2301682"/>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0"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1156" y="546100"/>
            <a:ext cx="6629400"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990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 y="11964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Times New Roman" pitchFamily="18" charset="0"/>
                <a:cs typeface="Arial" pitchFamily="34" charset="0"/>
              </a:rPr>
              <a:t>Rồi cô đi từng bàn phát quà và phát phiếu bé ngoan cho các bé</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Times New Roman" pitchFamily="18" charset="0"/>
                <a:cs typeface="Arial" pitchFamily="34" charset="0"/>
              </a:rPr>
              <a:t>. Nào là những con búp bê, thú nhồi bông…trông thật ngộ nghĩnh. Lại có bạn được cô tặng cho chiếc bút chì để tập viết hoặc kẹo sô cô la…</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6"/>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Times New Roman" pitchFamily="18" charset="0"/>
                <a:cs typeface="Arial" pitchFamily="34" charset="0"/>
              </a:rPr>
              <a:t> </a:t>
            </a: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1177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38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a:latin typeface="Times New Roman" pitchFamily="18" charset="0"/>
                <a:cs typeface="Times New Roman" pitchFamily="18" charset="0"/>
              </a:rPr>
              <a:t>giờ sinh hoạt cuối tuần ai đã không dám nhận phiếu bé ngoan ? Vì sao ? cô giáo đã nói như thế nào ?</a:t>
            </a:r>
          </a:p>
        </p:txBody>
      </p:sp>
    </p:spTree>
    <p:extLst>
      <p:ext uri="{BB962C8B-B14F-4D97-AF65-F5344CB8AC3E}">
        <p14:creationId xmlns:p14="http://schemas.microsoft.com/office/powerpoint/2010/main" val="300514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cuối cùng gấu xù có nhận được quà không ? vì sao ?</a:t>
            </a:r>
          </a:p>
        </p:txBody>
      </p:sp>
    </p:spTree>
    <p:extLst>
      <p:ext uri="{BB962C8B-B14F-4D97-AF65-F5344CB8AC3E}">
        <p14:creationId xmlns:p14="http://schemas.microsoft.com/office/powerpoint/2010/main" val="1828070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57700" y="32861"/>
            <a:ext cx="4572000" cy="1477328"/>
          </a:xfrm>
          <a:prstGeom prst="rect">
            <a:avLst/>
          </a:prstGeom>
        </p:spPr>
        <p:txBody>
          <a:bodyPr>
            <a:spAutoFit/>
          </a:bodyPr>
          <a:lstStyle/>
          <a:p>
            <a:r>
              <a:rPr lang="en-US"/>
              <a:t>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extLst>
      <p:ext uri="{BB962C8B-B14F-4D97-AF65-F5344CB8AC3E}">
        <p14:creationId xmlns:p14="http://schemas.microsoft.com/office/powerpoint/2010/main" val="2330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a:latin typeface="Times New Roman" pitchFamily="18" charset="0"/>
                <a:cs typeface="Times New Roman" pitchFamily="18" charset="0"/>
              </a:rPr>
              <a:t>các con thấy gấu xù là người như thế nào </a:t>
            </a:r>
          </a:p>
        </p:txBody>
      </p:sp>
    </p:spTree>
    <p:extLst>
      <p:ext uri="{BB962C8B-B14F-4D97-AF65-F5344CB8AC3E}">
        <p14:creationId xmlns:p14="http://schemas.microsoft.com/office/powerpoint/2010/main" val="136499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96399" cy="6858000"/>
          </a:xfrm>
          <a:prstGeom prst="rect">
            <a:avLst/>
          </a:prstGeom>
        </p:spPr>
      </p:pic>
      <p:sp>
        <p:nvSpPr>
          <p:cNvPr id="8" name="WordArt 4"/>
          <p:cNvSpPr>
            <a:spLocks noChangeArrowheads="1" noChangeShapeType="1" noTextEdit="1"/>
          </p:cNvSpPr>
          <p:nvPr/>
        </p:nvSpPr>
        <p:spPr bwMode="auto">
          <a:xfrm>
            <a:off x="1471960" y="2667000"/>
            <a:ext cx="6352478" cy="12954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79"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74281" y="-28396"/>
            <a:ext cx="5305425" cy="1200329"/>
          </a:xfrm>
          <a:prstGeom prst="rect">
            <a:avLst/>
          </a:prstGeom>
        </p:spPr>
        <p:txBody>
          <a:bodyPr wrap="square">
            <a:spAutoFit/>
          </a:bodyPr>
          <a:lstStyle/>
          <a:p>
            <a:r>
              <a:rPr lang="en-US"/>
              <a:t>Hôm thứ hai đầu tuần, cô giáo Hươu Sao nói với cả lớp mẫu giáo lớn:- Các con sắp được nghỉ hè rồi. Tuần này, ai được phiếu bé ngoan, cô sẽ tặng cho một món quà.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4;p14" descr="Hình nền đẹp cho bài giảng điện tử - Ảnh nền thiết kế bài giảng điện tử"/>
          <p:cNvPicPr preferRelativeResize="0"/>
          <p:nvPr/>
        </p:nvPicPr>
        <p:blipFill rotWithShape="1">
          <a:blip r:embed="rId2">
            <a:alphaModFix/>
          </a:blip>
          <a:srcRect/>
          <a:stretch/>
        </p:blipFill>
        <p:spPr>
          <a:xfrm>
            <a:off x="0" y="0"/>
            <a:ext cx="9144000" cy="6884532"/>
          </a:xfrm>
          <a:prstGeom prst="rect">
            <a:avLst/>
          </a:prstGeom>
          <a:noFill/>
          <a:ln>
            <a:noFill/>
          </a:ln>
        </p:spPr>
      </p:pic>
      <p:sp>
        <p:nvSpPr>
          <p:cNvPr id="2" name="Title 1"/>
          <p:cNvSpPr>
            <a:spLocks noGrp="1"/>
          </p:cNvSpPr>
          <p:nvPr>
            <p:ph type="title"/>
          </p:nvPr>
        </p:nvSpPr>
        <p:spPr>
          <a:xfrm>
            <a:off x="2438400" y="2286000"/>
            <a:ext cx="7886700" cy="1325563"/>
          </a:xfrm>
        </p:spPr>
        <p:txBody>
          <a:bodyPr/>
          <a:lstStyle/>
          <a:p>
            <a:r>
              <a:rPr lang="en-US" b="1" dirty="0" err="1" smtClean="0">
                <a:solidFill>
                  <a:srgbClr val="C00000"/>
                </a:solidFill>
                <a:latin typeface="Times New Roman" panose="02020603050405020304" pitchFamily="18" charset="0"/>
                <a:cs typeface="Times New Roman" panose="02020603050405020304" pitchFamily="18" charset="0"/>
              </a:rPr>
              <a:t>Kể</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chuyện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lần</a:t>
            </a:r>
            <a:r>
              <a:rPr lang="en-US" b="1" dirty="0" smtClean="0">
                <a:solidFill>
                  <a:srgbClr val="C00000"/>
                </a:solidFill>
                <a:latin typeface="Times New Roman" panose="02020603050405020304" pitchFamily="18" charset="0"/>
                <a:cs typeface="Times New Roman" panose="02020603050405020304" pitchFamily="18" charset="0"/>
              </a:rPr>
              <a:t> 3:</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888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uyện ngụ ngôn Món Quà Của Cô Giáo- Kể chuyện Món Quà Của Cô Giáo- Kể chuyện ngụ ngôn h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211942" cy="6858000"/>
          </a:xfrm>
        </p:spPr>
      </p:pic>
    </p:spTree>
    <p:extLst>
      <p:ext uri="{BB962C8B-B14F-4D97-AF65-F5344CB8AC3E}">
        <p14:creationId xmlns:p14="http://schemas.microsoft.com/office/powerpoint/2010/main" val="3987680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96399" cy="6858000"/>
          </a:xfrm>
          <a:prstGeom prst="rect">
            <a:avLst/>
          </a:prstGeom>
        </p:spPr>
      </p:pic>
      <p:sp>
        <p:nvSpPr>
          <p:cNvPr id="8" name="WordArt 4"/>
          <p:cNvSpPr>
            <a:spLocks noChangeArrowheads="1" noChangeShapeType="1" noTextEdit="1"/>
          </p:cNvSpPr>
          <p:nvPr/>
        </p:nvSpPr>
        <p:spPr bwMode="auto">
          <a:xfrm>
            <a:off x="1471960" y="2667000"/>
            <a:ext cx="6352478"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smtClean="0">
                <a:ln w="9525">
                  <a:solidFill>
                    <a:srgbClr val="000000"/>
                  </a:solidFill>
                  <a:round/>
                  <a:headEnd/>
                  <a:tailEnd/>
                </a:ln>
                <a:solidFill>
                  <a:srgbClr val="00B050"/>
                </a:solidFill>
                <a:effectLst>
                  <a:outerShdw dist="35921" dir="2700000" algn="ctr" rotWithShape="0">
                    <a:srgbClr val="808080">
                      <a:alpha val="80000"/>
                    </a:srgbClr>
                  </a:outerShdw>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0" cap="none" spc="0" normalizeH="0" noProof="0" dirty="0" smtClean="0">
                <a:ln w="9525">
                  <a:solidFill>
                    <a:srgbClr val="000000"/>
                  </a:solidFill>
                  <a:round/>
                  <a:headEnd/>
                  <a:tailEnd/>
                </a:ln>
                <a:solidFill>
                  <a:srgbClr val="00B050"/>
                </a:solidFill>
                <a:effectLst>
                  <a:outerShdw dist="35921" dir="2700000" algn="ctr" rotWithShape="0">
                    <a:srgbClr val="808080">
                      <a:alpha val="80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noProof="0" dirty="0" err="1" smtClean="0">
                <a:ln w="9525">
                  <a:solidFill>
                    <a:srgbClr val="000000"/>
                  </a:solidFill>
                  <a:round/>
                  <a:headEnd/>
                  <a:tailEnd/>
                </a:ln>
                <a:solidFill>
                  <a:srgbClr val="00B050"/>
                </a:solidFill>
                <a:effectLst>
                  <a:outerShdw dist="35921" dir="2700000" algn="ctr" rotWithShape="0">
                    <a:srgbClr val="808080">
                      <a:alpha val="80000"/>
                    </a:srgbClr>
                  </a:outerShdw>
                </a:effectLst>
                <a:uLnTx/>
                <a:uFillTx/>
                <a:latin typeface="Times New Roman" panose="02020603050405020304" pitchFamily="18" charset="0"/>
                <a:ea typeface="+mn-ea"/>
                <a:cs typeface="Times New Roman" panose="02020603050405020304" pitchFamily="18" charset="0"/>
              </a:rPr>
              <a:t>thúc</a:t>
            </a:r>
            <a:endParaRPr kumimoji="0" lang="vi-VN" sz="3600" b="1" i="0" u="none" strike="noStrike" kern="10" cap="none" spc="0" normalizeH="0" baseline="0" noProof="0" dirty="0">
              <a:ln w="9525">
                <a:solidFill>
                  <a:srgbClr val="000000"/>
                </a:solidFill>
                <a:round/>
                <a:headEnd/>
                <a:tailEnd/>
              </a:ln>
              <a:solidFill>
                <a:srgbClr val="00B050"/>
              </a:solidFill>
              <a:effectLst>
                <a:outerShdw dist="35921" dir="2700000" algn="ctr" rotWithShape="0">
                  <a:srgbClr val="808080">
                    <a:alpha val="80000"/>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30813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79"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88" y="5333047"/>
            <a:ext cx="4824412" cy="1477328"/>
          </a:xfrm>
          <a:prstGeom prst="rect">
            <a:avLst/>
          </a:prstGeom>
        </p:spPr>
        <p:txBody>
          <a:bodyPr wrap="square">
            <a:spAutoFit/>
          </a:bodyPr>
          <a:lstStyle/>
          <a:p>
            <a:r>
              <a:rPr lang="en-US"/>
              <a:t>Từ hôm ấy, bé nào cũng cố gắng hát hay hơn, múa dẻo hơn và trật tự hơn khi ngồi trong lớp. Đến ngày thứ bảy, cả lớp mẫu giáo lớn hồi hộp , vì bé nào cũng thích được cô giáo cho quà mà!.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5867400" y="2320925"/>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91" y="188954"/>
            <a:ext cx="6859121"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5344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2971800" y="2416175"/>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4343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00200" y="5934670"/>
            <a:ext cx="5867400" cy="923330"/>
          </a:xfrm>
          <a:prstGeom prst="rect">
            <a:avLst/>
          </a:prstGeom>
        </p:spPr>
        <p:txBody>
          <a:bodyPr wrap="square">
            <a:spAutoFit/>
          </a:bodyPr>
          <a:lstStyle/>
          <a:p>
            <a:r>
              <a:rPr lang="en-US"/>
              <a:t>Giờ sinh hoạt cuối tuần, cô khen cả lớp: </a:t>
            </a:r>
          </a:p>
          <a:p>
            <a:r>
              <a:rPr lang="en-US"/>
              <a:t>-    Tất cả các con đều xứng đáng nhận phiếu bé ngoan và nhận quà của cô.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 y="11964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Rồi cô đi từng bàn phát quà và phát phiếu bé ngoan cho các bé</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Nào là những con búp bê, thú nhồi bông…trông thật ngộ nghĩnh. Lại có bạn được cô tặng cho chiếc bút chì để tập viết hoặc kẹo sô cô la…</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1132</TotalTime>
  <Words>688</Words>
  <Application>Microsoft Office PowerPoint</Application>
  <PresentationFormat>On-screen Show (4:3)</PresentationFormat>
  <Paragraphs>65</Paragraphs>
  <Slides>32</Slides>
  <Notes>15</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Tahoma</vt:lpstr>
      <vt:lpstr>Times New Roman</vt:lpstr>
      <vt:lpstr>Office Theme</vt:lpstr>
      <vt:lpstr>2_Office Theme</vt:lpstr>
      <vt:lpstr>UBND HUYỆN THANH TRÌ TRƯỜNG MẦM NON XÃ VĨNH QUỲNH</vt:lpstr>
      <vt:lpstr>Truyện:  MÓN QUÀ CỦA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chuyện lần 3:</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Techsi.vn</cp:lastModifiedBy>
  <cp:revision>59</cp:revision>
  <dcterms:created xsi:type="dcterms:W3CDTF">2009-06-14T10:18:10Z</dcterms:created>
  <dcterms:modified xsi:type="dcterms:W3CDTF">2024-01-18T08:36:46Z</dcterms:modified>
</cp:coreProperties>
</file>