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9" r:id="rId3"/>
    <p:sldId id="325" r:id="rId4"/>
    <p:sldId id="313" r:id="rId5"/>
    <p:sldId id="321" r:id="rId6"/>
    <p:sldId id="315" r:id="rId7"/>
    <p:sldId id="263" r:id="rId8"/>
    <p:sldId id="264" r:id="rId9"/>
    <p:sldId id="265" r:id="rId10"/>
    <p:sldId id="328" r:id="rId11"/>
    <p:sldId id="267" r:id="rId12"/>
    <p:sldId id="268" r:id="rId13"/>
    <p:sldId id="322" r:id="rId14"/>
    <p:sldId id="326" r:id="rId15"/>
    <p:sldId id="327" r:id="rId16"/>
    <p:sldId id="324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846C9-3C02-4CE6-8CE5-B142AACF51A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F29AC-35FD-4535-B9D9-EFB6A7B7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8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92C7-6F86-EBBB-5F6A-8506B72AD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7499D-795D-5CA7-7BF8-47D6EBDE0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4353-811F-3374-5B15-044BB856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62B3-16C5-11C4-7485-0569BF9B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02895-C9C9-DAE6-EAC8-33D22178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7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040B-F18F-A263-AFA4-92F72FB9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6B6DD-2432-E2D3-37AA-AB2B73753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09C2A-1A16-8093-7553-24F6D338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2B164-B078-9011-0D2A-A1EC9AC3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3821E-380C-D0A2-D99F-27A308E2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7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76DD9-890B-E32B-DC18-95084FD3A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D88EC-9AF8-8BE5-1FC1-F27657F8F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B1D51-A86F-24FF-208C-26836862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C578C-D439-9486-C4A4-0D63A58A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D5872-C435-F1A3-F46D-30A4B4C8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8D27-4AEE-15DE-C7B1-4031F281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E217-0998-AD21-5339-C2534148A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A2086-D03A-777F-78D4-DEAA7BC0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BAB29-D283-DBCC-2A1B-75E6A9B5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232D9-96E0-EBB0-C63A-94BC1CF4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2B1C-F1F9-CCD4-4BEF-840493EF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4A3A2-E81C-512A-B27D-E255081EE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40657-FFAD-481E-E68F-09C6D31B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24F49-BBEF-2BD7-B5F4-38B4B7CF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A175D-FE07-4C87-2556-72688A4B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F4CF-9553-D58D-40FD-446B21B5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397E9-1868-6C1D-3E0F-63905D986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60547-7898-6404-6DFA-F3F59685A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D5C01-0F99-12F1-54BC-079A54FF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4E2BF-3594-17E6-4D57-D72B95AF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51297-63A9-797F-4674-DFE76E52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2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622F-A80B-C1B4-170E-4CAE21AD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840DA-1B6B-6AD4-2EFB-CA5289329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32B45-A54F-0926-3832-74DB1A386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F7AAE-832F-926B-E7A5-2860910BE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E17CB-492E-1650-F7F1-70EF9D5D9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CE4AA-8D80-8556-EBD5-70D3000E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DC695-0310-1A2E-35AA-B3D87371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FB10E-E1DA-E906-BA12-C041959D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7C7F-2BFC-3287-40F5-8E4A33EF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95B88-1CB0-5CBA-435A-FE2601F2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4CC07-021D-BE48-9B41-DF23E4A6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33438-0415-E893-4F15-1E8CC221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7D2BB1-82CE-06D0-AAD8-47939737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AFFD0-6045-83EA-2A76-79BF79F5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BC104-05D2-29C6-7D4B-3440C0D8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EA2A-B776-558A-9A70-D0976CA7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B54F-3D88-E2B4-F43D-519588E6B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E6378-DF15-555A-33E5-0E14AEA29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085AB-F790-E0AC-8B87-545D107F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32E81-94E3-D72F-E18A-F13165DC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8E5BC-653C-A77F-7CEE-DB6FBA4F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9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4EC9-9E2C-9713-BE0B-32CD2FEB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3F64A-3EF4-0077-F941-5694A5BB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380D8-D1AE-6EEC-93AA-D42428E29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B8F87-3A85-F804-AB7A-66878A1E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C358E-81D1-1BF9-B359-7DF23731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36ACD-1B13-18D8-8FB0-3D4D177C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28CA-6E7C-B602-B943-7798E1C6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BA364-F607-1892-7AB0-0C7D5401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D4982-3A52-0415-7339-CC319945F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E6199-ACEA-46C1-671D-16C66E5CE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5E4F7-1BCF-E27C-66D4-5E8857B54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3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9A6351-F34B-9561-805D-A5D3DD20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2400" dirty="0">
                <a:ea typeface="Tahoma" panose="020B0604030504040204" pitchFamily="34" charset="0"/>
                <a:cs typeface="Tahoma" panose="020B0604030504040204" pitchFamily="34" charset="0"/>
              </a:rPr>
              <a:t>UBND HUYỆN THANH TRÌ</a:t>
            </a:r>
            <a:br>
              <a:rPr lang="vi-VN" sz="24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sz="2400" b="1" dirty="0">
                <a:ea typeface="Tahoma" panose="020B0604030504040204" pitchFamily="34" charset="0"/>
                <a:cs typeface="Tahoma" panose="020B0604030504040204" pitchFamily="34" charset="0"/>
              </a:rPr>
              <a:t>TRƯỜNG MẦM NON XÃ VĨNH QUỲNH</a:t>
            </a:r>
            <a:endParaRPr lang="en-US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2166E-D95D-8B72-2B4B-B51BB4B6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8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vi-V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THỨC</a:t>
            </a:r>
            <a:endParaRPr lang="vi-VN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TOÁN</a:t>
            </a:r>
            <a:endParaRPr lang="vi-VN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vi-VN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tuổi: MGN 4-5 tuổi</a:t>
            </a:r>
          </a:p>
          <a:p>
            <a:pPr marL="914400" lvl="2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gian: 25-30 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20240" y="1828800"/>
            <a:ext cx="846201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 GIÁC 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CHỮ NHẬT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9750" y="3018897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0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20514" y="0"/>
            <a:ext cx="12171485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775166" y="323603"/>
            <a:ext cx="4002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25190" y="1357654"/>
            <a:ext cx="2824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29840" y="1376389"/>
            <a:ext cx="2882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331" y="5618946"/>
            <a:ext cx="10868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4935F5D-6EDF-0EEF-8290-708BF63DD4BE}"/>
              </a:ext>
            </a:extLst>
          </p:cNvPr>
          <p:cNvSpPr/>
          <p:nvPr/>
        </p:nvSpPr>
        <p:spPr>
          <a:xfrm>
            <a:off x="2087092" y="1880875"/>
            <a:ext cx="3337612" cy="31746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6404786" y="2376663"/>
            <a:ext cx="4807131" cy="263767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65DB6-B842-AF02-8C56-2D80FAAFBA66}"/>
              </a:ext>
            </a:extLst>
          </p:cNvPr>
          <p:cNvCxnSpPr>
            <a:endCxn id="10" idx="4"/>
          </p:cNvCxnSpPr>
          <p:nvPr/>
        </p:nvCxnSpPr>
        <p:spPr>
          <a:xfrm>
            <a:off x="3737489" y="1880874"/>
            <a:ext cx="1687215" cy="31746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04F854-43CD-0681-AB61-B27414E65BDB}"/>
              </a:ext>
            </a:extLst>
          </p:cNvPr>
          <p:cNvCxnSpPr>
            <a:endCxn id="10" idx="2"/>
          </p:cNvCxnSpPr>
          <p:nvPr/>
        </p:nvCxnSpPr>
        <p:spPr>
          <a:xfrm flipH="1">
            <a:off x="2087092" y="1899609"/>
            <a:ext cx="1650397" cy="31559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7A23C3-B8A0-5451-E4EB-4775C9D9D29E}"/>
              </a:ext>
            </a:extLst>
          </p:cNvPr>
          <p:cNvCxnSpPr>
            <a:endCxn id="10" idx="4"/>
          </p:cNvCxnSpPr>
          <p:nvPr/>
        </p:nvCxnSpPr>
        <p:spPr>
          <a:xfrm>
            <a:off x="2087092" y="5055513"/>
            <a:ext cx="33376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6791952" y="1710782"/>
            <a:ext cx="4272288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6791952" y="1710782"/>
            <a:ext cx="429494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11064240" y="1710782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6769295" y="3996782"/>
            <a:ext cx="4317602" cy="205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6791953" y="1710782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6136380" y="1341421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11120823" y="1211041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11199067" y="3901304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6175429" y="3881312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0480" y="323603"/>
            <a:ext cx="3937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829" y="4978078"/>
            <a:ext cx="109466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4935F5D-6EDF-0EEF-8290-708BF63DD4BE}"/>
              </a:ext>
            </a:extLst>
          </p:cNvPr>
          <p:cNvSpPr/>
          <p:nvPr/>
        </p:nvSpPr>
        <p:spPr>
          <a:xfrm>
            <a:off x="1532694" y="1184180"/>
            <a:ext cx="3482643" cy="3244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4381246">
            <a:off x="5031759" y="3925931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6630543">
            <a:off x="2678606" y="794353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6630543">
            <a:off x="961640" y="3985246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B709F6-F9F5-0F89-C72A-7E3546513E7A}"/>
              </a:ext>
            </a:extLst>
          </p:cNvPr>
          <p:cNvSpPr txBox="1"/>
          <p:nvPr/>
        </p:nvSpPr>
        <p:spPr>
          <a:xfrm>
            <a:off x="2542735" y="2970815"/>
            <a:ext cx="6098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Phần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Ôn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luyện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củng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cố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67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AB813-1D58-0EE5-177A-3FC28714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018" y="2390872"/>
            <a:ext cx="7160455" cy="1325563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7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AB813-1D58-0EE5-177A-3FC28714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018" y="2390872"/>
            <a:ext cx="7545308" cy="1325563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7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AB813-1D58-0EE5-177A-3FC28714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018" y="2390872"/>
            <a:ext cx="7160455" cy="1325563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7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5DCD7-4E16-245D-17E7-250E0912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7" y="1265458"/>
            <a:ext cx="10515600" cy="1325563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vi-V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TẠM BIỆT VÀ HẸN GẶP LẠI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09B0DE-0439-08F4-8769-CAC7900FDD26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CHÚC CÁC BÉ CHĂM NGOAN HỌC GIỎI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AB813-1D58-0EE5-177A-3FC28714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556" y="1448337"/>
            <a:ext cx="7250724" cy="1325563"/>
          </a:xfrm>
        </p:spPr>
        <p:txBody>
          <a:bodyPr>
            <a:noAutofit/>
          </a:bodyPr>
          <a:lstStyle/>
          <a:p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AB813-1D58-0EE5-177A-3FC28714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556" y="1448337"/>
            <a:ext cx="7250724" cy="1325563"/>
          </a:xfrm>
        </p:spPr>
        <p:txBody>
          <a:bodyPr>
            <a:noAutofit/>
          </a:bodyPr>
          <a:lstStyle/>
          <a:p>
            <a:endParaRPr lang="en-US" sz="7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Con Chuồn Chuồ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90556" y="1448337"/>
            <a:ext cx="5643994" cy="32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AB813-1D58-0EE5-177A-3FC28714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018" y="2390872"/>
            <a:ext cx="7160455" cy="1325563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FEB4F4-8898-04CA-0C88-751C050AF42D}"/>
              </a:ext>
            </a:extLst>
          </p:cNvPr>
          <p:cNvSpPr txBox="1"/>
          <p:nvPr/>
        </p:nvSpPr>
        <p:spPr>
          <a:xfrm>
            <a:off x="2022231" y="2767280"/>
            <a:ext cx="60983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B709F6-F9F5-0F89-C72A-7E3546513E7A}"/>
              </a:ext>
            </a:extLst>
          </p:cNvPr>
          <p:cNvSpPr txBox="1"/>
          <p:nvPr/>
        </p:nvSpPr>
        <p:spPr>
          <a:xfrm>
            <a:off x="1994095" y="2734380"/>
            <a:ext cx="60983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Phần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Phân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biệt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hình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tam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giác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hình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nhật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39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83606" y="646769"/>
            <a:ext cx="1790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869" y="5488931"/>
            <a:ext cx="3168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60471" y="5488931"/>
            <a:ext cx="2564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B969158-A27A-6242-6755-8F4ACE467759}"/>
              </a:ext>
            </a:extLst>
          </p:cNvPr>
          <p:cNvSpPr/>
          <p:nvPr/>
        </p:nvSpPr>
        <p:spPr>
          <a:xfrm>
            <a:off x="1080884" y="1293100"/>
            <a:ext cx="4102722" cy="36013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6035040" y="2256759"/>
            <a:ext cx="5316583" cy="263767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17044" y="-32778"/>
            <a:ext cx="12192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885510" y="646769"/>
            <a:ext cx="2088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75053" y="5867400"/>
            <a:ext cx="3559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4931" y="2159948"/>
            <a:ext cx="3695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7829" y="2474895"/>
            <a:ext cx="3907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4935F5D-6EDF-0EEF-8290-708BF63DD4BE}"/>
              </a:ext>
            </a:extLst>
          </p:cNvPr>
          <p:cNvSpPr/>
          <p:nvPr/>
        </p:nvSpPr>
        <p:spPr>
          <a:xfrm>
            <a:off x="4044639" y="2046158"/>
            <a:ext cx="4102722" cy="36013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04F854-43CD-0681-AB61-B27414E65BDB}"/>
              </a:ext>
            </a:extLst>
          </p:cNvPr>
          <p:cNvCxnSpPr>
            <a:stCxn id="3" idx="0"/>
            <a:endCxn id="3" idx="2"/>
          </p:cNvCxnSpPr>
          <p:nvPr/>
        </p:nvCxnSpPr>
        <p:spPr>
          <a:xfrm flipH="1">
            <a:off x="4044639" y="2046158"/>
            <a:ext cx="2051361" cy="36013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265DB6-B842-AF02-8C56-2D80FAAFBA66}"/>
              </a:ext>
            </a:extLst>
          </p:cNvPr>
          <p:cNvCxnSpPr>
            <a:endCxn id="3" idx="4"/>
          </p:cNvCxnSpPr>
          <p:nvPr/>
        </p:nvCxnSpPr>
        <p:spPr>
          <a:xfrm>
            <a:off x="6078956" y="2046158"/>
            <a:ext cx="2068405" cy="36013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7A23C3-B8A0-5451-E4EB-4775C9D9D29E}"/>
              </a:ext>
            </a:extLst>
          </p:cNvPr>
          <p:cNvCxnSpPr>
            <a:stCxn id="3" idx="2"/>
            <a:endCxn id="3" idx="4"/>
          </p:cNvCxnSpPr>
          <p:nvPr/>
        </p:nvCxnSpPr>
        <p:spPr>
          <a:xfrm>
            <a:off x="4044639" y="5647487"/>
            <a:ext cx="41027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Up Arrow 14">
            <a:extLst>
              <a:ext uri="{FF2B5EF4-FFF2-40B4-BE49-F238E27FC236}">
                <a16:creationId xmlns:a16="http://schemas.microsoft.com/office/drawing/2014/main" id="{EAD4C136-731D-CB89-7F21-00F25D72A48F}"/>
              </a:ext>
            </a:extLst>
          </p:cNvPr>
          <p:cNvSpPr/>
          <p:nvPr/>
        </p:nvSpPr>
        <p:spPr>
          <a:xfrm rot="4340317">
            <a:off x="3260780" y="5490446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Up Arrow 14">
            <a:extLst>
              <a:ext uri="{FF2B5EF4-FFF2-40B4-BE49-F238E27FC236}">
                <a16:creationId xmlns:a16="http://schemas.microsoft.com/office/drawing/2014/main" id="{9F731285-EA1E-7E46-B505-BB6B77CD902F}"/>
              </a:ext>
            </a:extLst>
          </p:cNvPr>
          <p:cNvSpPr/>
          <p:nvPr/>
        </p:nvSpPr>
        <p:spPr>
          <a:xfrm rot="5591487">
            <a:off x="5228464" y="1833194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6309F52F-FBBF-5783-AEA1-AEF034736711}"/>
              </a:ext>
            </a:extLst>
          </p:cNvPr>
          <p:cNvSpPr/>
          <p:nvPr/>
        </p:nvSpPr>
        <p:spPr>
          <a:xfrm rot="17213228">
            <a:off x="8482257" y="5416587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01980" y="2217032"/>
            <a:ext cx="6232812" cy="263767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692897" y="2204851"/>
            <a:ext cx="6250977" cy="2054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 flipH="1">
            <a:off x="8913786" y="2217032"/>
            <a:ext cx="16829" cy="263767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01980" y="4862934"/>
            <a:ext cx="6264289" cy="3649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20722" y="2233625"/>
            <a:ext cx="26623" cy="26210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24252" y="646769"/>
            <a:ext cx="235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111135" y="1751543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8952056" y="1716331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8975470" y="4769683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097454" y="4689176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79669" y="5421345"/>
            <a:ext cx="344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17874" y="2460126"/>
            <a:ext cx="26877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5380" y="2843370"/>
            <a:ext cx="2216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235</Words>
  <Application>Microsoft Office PowerPoint</Application>
  <PresentationFormat>Widescreen</PresentationFormat>
  <Paragraphs>43</Paragraphs>
  <Slides>17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Office Theme</vt:lpstr>
      <vt:lpstr>UBND HUYỆN THANH TRÌ TRƯỜNG MẦM NON XÃ VĨNH QUỲNH</vt:lpstr>
      <vt:lpstr>1. Ổn định tổ chức</vt:lpstr>
      <vt:lpstr>PowerPoint Presentation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Thi xem ai nhanh</vt:lpstr>
      <vt:lpstr>Trò chơi: Đội nào giỏi nhất</vt:lpstr>
      <vt:lpstr>3. Kết thúc</vt:lpstr>
      <vt:lpstr>TẠM BIỆT VÀ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HUYỆN THANH TRÌ TRƯỜNG MẦM NON XÃ VĨNH QUỲNH</dc:title>
  <dc:creator>HP</dc:creator>
  <cp:lastModifiedBy>Admin</cp:lastModifiedBy>
  <cp:revision>22</cp:revision>
  <dcterms:created xsi:type="dcterms:W3CDTF">2023-03-29T13:49:48Z</dcterms:created>
  <dcterms:modified xsi:type="dcterms:W3CDTF">2024-01-10T02:02:18Z</dcterms:modified>
</cp:coreProperties>
</file>