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13" r:id="rId4"/>
    <p:sldId id="321" r:id="rId5"/>
    <p:sldId id="315" r:id="rId6"/>
    <p:sldId id="263" r:id="rId7"/>
    <p:sldId id="264" r:id="rId8"/>
    <p:sldId id="265" r:id="rId9"/>
    <p:sldId id="266" r:id="rId10"/>
    <p:sldId id="267" r:id="rId11"/>
    <p:sldId id="268" r:id="rId12"/>
    <p:sldId id="322" r:id="rId13"/>
    <p:sldId id="325" r:id="rId14"/>
    <p:sldId id="326" r:id="rId15"/>
    <p:sldId id="32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46C9-3C02-4CE6-8CE5-B142AACF51A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29AC-35FD-4535-B9D9-EFB6A7B7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8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92C7-6F86-EBBB-5F6A-8506B72AD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7499D-795D-5CA7-7BF8-47D6EBDE0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4353-811F-3374-5B15-044BB856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62B3-16C5-11C4-7485-0569BF9B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02895-C9C9-DAE6-EAC8-33D22178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040B-F18F-A263-AFA4-92F72FB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6B6DD-2432-E2D3-37AA-AB2B73753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9C2A-1A16-8093-7553-24F6D338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B164-B078-9011-0D2A-A1EC9AC3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821E-380C-D0A2-D99F-27A308E2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76DD9-890B-E32B-DC18-95084FD3A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88EC-9AF8-8BE5-1FC1-F27657F8F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1D51-A86F-24FF-208C-26836862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578C-D439-9486-C4A4-0D63A58A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5872-C435-F1A3-F46D-30A4B4C8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8D27-4AEE-15DE-C7B1-4031F281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217-0998-AD21-5339-C2534148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2086-D03A-777F-78D4-DEAA7BC0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BAB29-D283-DBCC-2A1B-75E6A9B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32D9-96E0-EBB0-C63A-94BC1CF4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2B1C-F1F9-CCD4-4BEF-840493EF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A3A2-E81C-512A-B27D-E255081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40657-FFAD-481E-E68F-09C6D31B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4F49-BBEF-2BD7-B5F4-38B4B7CF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175D-FE07-4C87-2556-72688A4B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F4CF-9553-D58D-40FD-446B21B5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97E9-1868-6C1D-3E0F-63905D98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60547-7898-6404-6DFA-F3F59685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D5C01-0F99-12F1-54BC-079A54FF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E2BF-3594-17E6-4D57-D72B95AF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51297-63A9-797F-4674-DFE76E52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622F-A80B-C1B4-170E-4CAE21AD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40DA-1B6B-6AD4-2EFB-CA528932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32B45-A54F-0926-3832-74DB1A386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F7AAE-832F-926B-E7A5-2860910BE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E17CB-492E-1650-F7F1-70EF9D5D9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CE4AA-8D80-8556-EBD5-70D3000E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DC695-0310-1A2E-35AA-B3D87371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FB10E-E1DA-E906-BA12-C041959D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7C7F-2BFC-3287-40F5-8E4A33EF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95B88-1CB0-5CBA-435A-FE2601F2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CC07-021D-BE48-9B41-DF23E4A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33438-0415-E893-4F15-1E8CC221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D2BB1-82CE-06D0-AAD8-47939737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AFFD0-6045-83EA-2A76-79BF79F5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C104-05D2-29C6-7D4B-3440C0D8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EA2A-B776-558A-9A70-D0976CA7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B54F-3D88-E2B4-F43D-519588E6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E6378-DF15-555A-33E5-0E14AEA2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85AB-F790-E0AC-8B87-545D107F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32E81-94E3-D72F-E18A-F13165DC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8E5BC-653C-A77F-7CEE-DB6FBA4F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4EC9-9E2C-9713-BE0B-32CD2FEB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3F64A-3EF4-0077-F941-5694A5BB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80D8-D1AE-6EEC-93AA-D42428E2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B8F87-3A85-F804-AB7A-66878A1E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C358E-81D1-1BF9-B359-7DF23731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6ACD-1B13-18D8-8FB0-3D4D177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28CA-6E7C-B602-B943-7798E1C6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BA364-F607-1892-7AB0-0C7D5401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4982-3A52-0415-7339-CC319945F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A06B-C349-4862-A043-0862D656FD2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6199-ACEA-46C1-671D-16C66E5CE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E4F7-1BCF-E27C-66D4-5E8857B5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4A68-951B-45C3-9B21-427D54BFD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5.png"/><Relationship Id="rId2" Type="http://schemas.microsoft.com/office/2007/relationships/media" Target="../media/media3.wav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A6351-F34B-9561-805D-A5D3DD20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400" dirty="0">
                <a:ea typeface="Tahoma" panose="020B0604030504040204" pitchFamily="34" charset="0"/>
                <a:cs typeface="Tahoma" panose="020B0604030504040204" pitchFamily="34" charset="0"/>
              </a:rPr>
              <a:t>UBND HUYỆN THANH TRÌ</a:t>
            </a:r>
            <a:br>
              <a:rPr lang="vi-VN" sz="24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400" b="1" dirty="0">
                <a:ea typeface="Tahoma" panose="020B0604030504040204" pitchFamily="34" charset="0"/>
                <a:cs typeface="Tahoma" panose="020B0604030504040204" pitchFamily="34" charset="0"/>
              </a:rPr>
              <a:t>TRƯỜNG MẦM NON XÃ VĨNH QUỲNH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2166E-D95D-8B72-2B4B-B51BB4B6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TOÁN</a:t>
            </a: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vi-VN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tuổi: MGN 4-5 tuổi</a:t>
            </a:r>
          </a:p>
          <a:p>
            <a:pPr marL="914400" lvl="2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gian: 25-30 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20514" y="0"/>
            <a:ext cx="12171485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84172" y="323603"/>
            <a:ext cx="379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172748" y="2069221"/>
            <a:ext cx="3271207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18832" y="2143871"/>
            <a:ext cx="3271207" cy="3356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9086" y="1357654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9840" y="1376389"/>
            <a:ext cx="2882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6286" y="5618946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024554" y="1712959"/>
            <a:ext cx="2153053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034317" y="1710782"/>
            <a:ext cx="2160858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6791952" y="1710782"/>
            <a:ext cx="2032595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6791953" y="1710782"/>
            <a:ext cx="2039110" cy="48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8801890" y="1710783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6769295" y="3996782"/>
            <a:ext cx="2032595" cy="3076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6791953" y="1710782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6058841" y="1327914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8686988" y="107282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8920574" y="3875178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6162913" y="4034088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323603"/>
            <a:ext cx="366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332" y="4978078"/>
            <a:ext cx="10789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1.85185E-6 L -0.16875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-1.85185E-6 L 0.08125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709F6-F9F5-0F89-C72A-7E3546513E7A}"/>
              </a:ext>
            </a:extLst>
          </p:cNvPr>
          <p:cNvSpPr txBox="1"/>
          <p:nvPr/>
        </p:nvSpPr>
        <p:spPr>
          <a:xfrm>
            <a:off x="2542735" y="2970815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Ôn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cố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6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7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DCD7-4E16-245D-17E7-250E0912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1265458"/>
            <a:ext cx="10515600" cy="1325563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vi-V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TẠM BIỆT VÀ HẸN GẶP LẠI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09B0DE-0439-08F4-8769-CAC7900FDD26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 CÁC BÉ CHĂM NGOAN HỌC GIỎI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6" y="1448337"/>
            <a:ext cx="7250724" cy="1325563"/>
          </a:xfrm>
        </p:spPr>
        <p:txBody>
          <a:bodyPr>
            <a:noAutofit/>
          </a:bodyPr>
          <a:lstStyle/>
          <a:p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ô và m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8699" y="3194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AB813-1D58-0EE5-177A-3FC28714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018" y="2390872"/>
            <a:ext cx="7160455" cy="1325563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FEB4F4-8898-04CA-0C88-751C050AF42D}"/>
              </a:ext>
            </a:extLst>
          </p:cNvPr>
          <p:cNvSpPr txBox="1"/>
          <p:nvPr/>
        </p:nvSpPr>
        <p:spPr>
          <a:xfrm>
            <a:off x="2022231" y="2767280"/>
            <a:ext cx="609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709F6-F9F5-0F89-C72A-7E3546513E7A}"/>
              </a:ext>
            </a:extLst>
          </p:cNvPr>
          <p:cNvSpPr txBox="1"/>
          <p:nvPr/>
        </p:nvSpPr>
        <p:spPr>
          <a:xfrm>
            <a:off x="1994095" y="2734380"/>
            <a:ext cx="6098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Phân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biệt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vuông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83606" y="646769"/>
            <a:ext cx="1790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16260" y="1692075"/>
            <a:ext cx="3025021" cy="3484835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52666" y="1692075"/>
            <a:ext cx="3632207" cy="38255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30659" y="5847347"/>
            <a:ext cx="2169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2158" y="5847347"/>
            <a:ext cx="2564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68253" y="2041360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4687304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83606" y="646769"/>
            <a:ext cx="2055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5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1337" y="2474895"/>
            <a:ext cx="3594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299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299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149949" y="2100365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320888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299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11190" y="646769"/>
            <a:ext cx="2717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3698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198596" y="1598005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244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684910" y="5438894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1191" y="5867401"/>
            <a:ext cx="2023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0" y="3429002"/>
            <a:ext cx="2908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0313" y="2998115"/>
            <a:ext cx="216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52206" y="1828800"/>
            <a:ext cx="714429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9750" y="3018897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213</Words>
  <Application>Microsoft Office PowerPoint</Application>
  <PresentationFormat>Widescreen</PresentationFormat>
  <Paragraphs>43</Paragraphs>
  <Slides>16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UBND HUYỆN THANH TRÌ TRƯỜNG MẦM NON XÃ VĨNH QUỲNH</vt:lpstr>
      <vt:lpstr>1. Ổn định tổ chức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xem ai nhanh</vt:lpstr>
      <vt:lpstr>Trò chơi: Đội nào giỏi nhất</vt:lpstr>
      <vt:lpstr>3. Kết thúc</vt:lpstr>
      <vt:lpstr>TẠM BIỆT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THANH TRÌ TRƯỜNG MẦM NON XÃ VĨNH QUỲNH</dc:title>
  <dc:creator>HP</dc:creator>
  <cp:lastModifiedBy>Admin</cp:lastModifiedBy>
  <cp:revision>18</cp:revision>
  <dcterms:created xsi:type="dcterms:W3CDTF">2023-03-29T13:49:48Z</dcterms:created>
  <dcterms:modified xsi:type="dcterms:W3CDTF">2024-01-10T02:00:57Z</dcterms:modified>
</cp:coreProperties>
</file>