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80" r:id="rId3"/>
    <p:sldId id="273" r:id="rId4"/>
    <p:sldId id="274" r:id="rId5"/>
    <p:sldId id="275" r:id="rId6"/>
    <p:sldId id="276" r:id="rId7"/>
    <p:sldId id="2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8DC9E5"/>
    <a:srgbClr val="6E3D0C"/>
    <a:srgbClr val="00FFFF"/>
    <a:srgbClr val="FF00FF"/>
    <a:srgbClr val="7D4C18"/>
    <a:srgbClr val="FF99FF"/>
    <a:srgbClr val="FF66FF"/>
    <a:srgbClr val="FFFF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98" d="100"/>
          <a:sy n="98" d="100"/>
        </p:scale>
        <p:origin x="25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6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5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51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C6BF9F-2068-4C9A-93F7-79E35622C36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975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7D0D4A-5CD4-49EB-BF23-07FDB0DA522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106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0E0924-EAE0-418F-AFFB-D57AE9D0BE0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266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7318ED-3C87-41B3-82D5-08D2CEECC0E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064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4804DB-142B-4944-B0FE-3629413E9AF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550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7A2480-8E8B-4980-AD43-7489EC16D60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630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C75A7A-50F2-4E10-BFF8-211ED4A0F0A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146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3BFB64-28A4-4B3B-9F59-9E0F79B50C1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92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30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FC0BAC-42C4-4BD0-A31F-83CBED8F372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296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898582-26BE-457A-931C-E55399AF191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741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3900F2-F912-41A5-B1C8-562B4D19E96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51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1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6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4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0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8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3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DC3AC2-57D2-4FB8-8050-57359B9A7FC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98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Top 123+] Hình nền Powerpoint “ĐẸP NHỨC NÁC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76400" y="366713"/>
            <a:ext cx="845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HUYỆN THANH TRÌ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RƯỜNG MẦM NON XÃ VĨNH QUỲNH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51188" y="2597150"/>
            <a:ext cx="5889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 PHÁT TRIỂN NHẬN THỨC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LÀM QUEN VĂN HỌC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11600" y="3429000"/>
            <a:ext cx="6096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MGB 3-4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8" name="Picture 5" descr="C:\Users\Administrator\Desktop\fd72a947fb710d2f546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1062038"/>
            <a:ext cx="1549400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53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8600" y="10668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</a:rPr>
              <a:t>Thơ</a:t>
            </a:r>
            <a:r>
              <a:rPr lang="en-US" sz="3600" b="1" dirty="0">
                <a:solidFill>
                  <a:srgbClr val="7030A0"/>
                </a:solidFill>
              </a:rPr>
              <a:t>: </a:t>
            </a:r>
            <a:r>
              <a:rPr lang="en-US" sz="3600" b="1" dirty="0" err="1">
                <a:solidFill>
                  <a:srgbClr val="7030A0"/>
                </a:solidFill>
              </a:rPr>
              <a:t>Bé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đến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lớp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6" name="Untitled Project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3000" out="3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52892" y="1066800"/>
            <a:ext cx="609600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8BD66E-BCA1-1933-9529-84B9CCD2AF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0B7FD0-55E5-3956-889B-DE6A12B5D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4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90E429-C217-9D13-2752-C22AE25FC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5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E6A41C-C9E5-7329-5BB1-15DEF4B10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722" y="1959736"/>
            <a:ext cx="6224555" cy="2938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17EF6A-B480-A73B-E68F-9F30ADC678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283"/>
          <a:stretch/>
        </p:blipFill>
        <p:spPr>
          <a:xfrm>
            <a:off x="0" y="0"/>
            <a:ext cx="12192000" cy="69965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3E21E6E-C120-A0D1-D786-6B511F8394CC}"/>
              </a:ext>
            </a:extLst>
          </p:cNvPr>
          <p:cNvSpPr/>
          <p:nvPr/>
        </p:nvSpPr>
        <p:spPr>
          <a:xfrm>
            <a:off x="6705600" y="235527"/>
            <a:ext cx="2687782" cy="2493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B5BA5C-0EA7-8C57-C383-E2179E7BAAB5}"/>
              </a:ext>
            </a:extLst>
          </p:cNvPr>
          <p:cNvSpPr/>
          <p:nvPr/>
        </p:nvSpPr>
        <p:spPr>
          <a:xfrm>
            <a:off x="7467600" y="2444645"/>
            <a:ext cx="1925782" cy="401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VĨNH QUỲNH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7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788"/>
            <a:ext cx="12193588" cy="718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83169" y="1066800"/>
            <a:ext cx="5580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74985" y="2807732"/>
            <a:ext cx="723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ĐÀM THOẠI, TRÍCH DẪN</a:t>
            </a:r>
          </a:p>
        </p:txBody>
      </p:sp>
    </p:spTree>
    <p:extLst>
      <p:ext uri="{BB962C8B-B14F-4D97-AF65-F5344CB8AC3E}">
        <p14:creationId xmlns:p14="http://schemas.microsoft.com/office/powerpoint/2010/main" val="42656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46</Words>
  <Application>Microsoft Office PowerPoint</Application>
  <PresentationFormat>Widescreen</PresentationFormat>
  <Paragraphs>9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Times New Roman</vt:lpstr>
      <vt:lpstr>Arial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Techsi.vn</cp:lastModifiedBy>
  <cp:revision>90</cp:revision>
  <dcterms:created xsi:type="dcterms:W3CDTF">2018-11-27T03:58:53Z</dcterms:created>
  <dcterms:modified xsi:type="dcterms:W3CDTF">2024-02-19T03:46:56Z</dcterms:modified>
</cp:coreProperties>
</file>