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70" r:id="rId3"/>
    <p:sldId id="269" r:id="rId4"/>
    <p:sldId id="265" r:id="rId5"/>
    <p:sldId id="257" r:id="rId6"/>
    <p:sldId id="259" r:id="rId7"/>
    <p:sldId id="260" r:id="rId8"/>
    <p:sldId id="268" r:id="rId9"/>
    <p:sldId id="266" r:id="rId10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99" autoAdjust="0"/>
    <p:restoredTop sz="94660"/>
  </p:normalViewPr>
  <p:slideViewPr>
    <p:cSldViewPr snapToGrid="0">
      <p:cViewPr varScale="1">
        <p:scale>
          <a:sx n="98" d="100"/>
          <a:sy n="98" d="100"/>
        </p:scale>
        <p:origin x="25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6132A-A168-461D-8026-E66892A71D20}" type="datetimeFigureOut">
              <a:rPr lang="vi-VN" smtClean="0"/>
              <a:t>19/02/2024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06516-F14B-4F24-B848-7ADA2592EE2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27616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6132A-A168-461D-8026-E66892A71D20}" type="datetimeFigureOut">
              <a:rPr lang="vi-VN" smtClean="0"/>
              <a:t>19/02/2024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06516-F14B-4F24-B848-7ADA2592EE2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6942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6132A-A168-461D-8026-E66892A71D20}" type="datetimeFigureOut">
              <a:rPr lang="vi-VN" smtClean="0"/>
              <a:t>19/02/2024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06516-F14B-4F24-B848-7ADA2592EE2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348627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2C6BF9F-2068-4C9A-93F7-79E35622C366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87542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07D0D4A-5CD4-49EB-BF23-07FDB0DA5220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47176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10E0924-EAE0-418F-AFFB-D57AE9D0BE02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7623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37318ED-3C87-41B3-82D5-08D2CEECC0EE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781555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44804DB-142B-4944-B0FE-3629413E9AFF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90895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D7A2480-8E8B-4980-AD43-7489EC16D605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396798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EC75A7A-50F2-4E10-BFF8-211ED4A0F0A0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51366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B3BFB64-28A4-4B3B-9F59-9E0F79B50C17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166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6132A-A168-461D-8026-E66892A71D20}" type="datetimeFigureOut">
              <a:rPr lang="vi-VN" smtClean="0"/>
              <a:t>19/02/2024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06516-F14B-4F24-B848-7ADA2592EE2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704423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3FC0BAC-42C4-4BD0-A31F-83CBED8F372C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827682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9898582-26BE-457A-931C-E55399AF1917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60958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33900F2-F912-41A5-B1C8-562B4D19E969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6663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6132A-A168-461D-8026-E66892A71D20}" type="datetimeFigureOut">
              <a:rPr lang="vi-VN" smtClean="0"/>
              <a:t>19/02/2024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06516-F14B-4F24-B848-7ADA2592EE2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4388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6132A-A168-461D-8026-E66892A71D20}" type="datetimeFigureOut">
              <a:rPr lang="vi-VN" smtClean="0"/>
              <a:t>19/02/2024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06516-F14B-4F24-B848-7ADA2592EE2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16199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6132A-A168-461D-8026-E66892A71D20}" type="datetimeFigureOut">
              <a:rPr lang="vi-VN" smtClean="0"/>
              <a:t>19/02/2024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06516-F14B-4F24-B848-7ADA2592EE2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28214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6132A-A168-461D-8026-E66892A71D20}" type="datetimeFigureOut">
              <a:rPr lang="vi-VN" smtClean="0"/>
              <a:t>19/02/2024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06516-F14B-4F24-B848-7ADA2592EE2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89737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6132A-A168-461D-8026-E66892A71D20}" type="datetimeFigureOut">
              <a:rPr lang="vi-VN" smtClean="0"/>
              <a:t>19/02/2024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06516-F14B-4F24-B848-7ADA2592EE2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85290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6132A-A168-461D-8026-E66892A71D20}" type="datetimeFigureOut">
              <a:rPr lang="vi-VN" smtClean="0"/>
              <a:t>19/02/2024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06516-F14B-4F24-B848-7ADA2592EE2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85199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6132A-A168-461D-8026-E66892A71D20}" type="datetimeFigureOut">
              <a:rPr lang="vi-VN" smtClean="0"/>
              <a:t>19/02/2024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06516-F14B-4F24-B848-7ADA2592EE2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35435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6132A-A168-461D-8026-E66892A71D20}" type="datetimeFigureOut">
              <a:rPr lang="vi-VN" smtClean="0"/>
              <a:t>19/02/2024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A06516-F14B-4F24-B848-7ADA2592EE2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25116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FDC3AC2-57D2-4FB8-8050-57359B9A7FC1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8874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Top 123+] Hình nền Powerpoint “ĐẸP NHỨC NÁCH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676400" y="366713"/>
            <a:ext cx="84582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UBND HUYỆN THANH TRÌ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</a:t>
            </a: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RƯỜNG MẦM NON XÃ VĨNH QUỲNH 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151188" y="2597150"/>
            <a:ext cx="588962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LĨNH VỰC PHÁT TRIỂN NHẬN THỨC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HOẠT ĐỘNG LÀM QUEN VĂN HỌC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911600" y="3429000"/>
            <a:ext cx="6096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Thơ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</a:t>
            </a:r>
            <a:r>
              <a:rPr kumimoji="0" lang="en-US" alt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alt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cô</a:t>
            </a:r>
            <a:r>
              <a:rPr kumimoji="0" lang="en-US" alt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thợ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Lứa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tuổi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MGB 3-4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tuổi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3078" name="Picture 5" descr="C:\Users\Administrator\Desktop\fd72a947fb710d2f5460-removebg-preview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0800" y="1062038"/>
            <a:ext cx="1549400" cy="1535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8087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41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962" y="912377"/>
            <a:ext cx="5941676" cy="5065857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2234" y="912377"/>
            <a:ext cx="5765800" cy="506585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033345" y="6124707"/>
            <a:ext cx="22629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solidFill>
                  <a:srgbClr val="FF0000"/>
                </a:solidFill>
              </a:rPr>
              <a:t>Cô thợ dệt</a:t>
            </a: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983679" y="6115471"/>
            <a:ext cx="22629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solidFill>
                  <a:srgbClr val="FF0000"/>
                </a:solidFill>
              </a:rPr>
              <a:t>Cô thợ may</a:t>
            </a: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20224" y="149589"/>
            <a:ext cx="28240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solidFill>
                  <a:srgbClr val="FF0000"/>
                </a:solidFill>
              </a:rPr>
              <a:t>Các cô thợ</a:t>
            </a:r>
            <a:endParaRPr lang="vi-VN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5295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55981" y="1890117"/>
            <a:ext cx="7680037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 err="1" smtClean="0">
                <a:solidFill>
                  <a:srgbClr val="0070C0"/>
                </a:solidFill>
              </a:rPr>
              <a:t>Bài</a:t>
            </a:r>
            <a:r>
              <a:rPr lang="en-US" sz="5400" b="1" i="1" dirty="0" smtClean="0">
                <a:solidFill>
                  <a:srgbClr val="0070C0"/>
                </a:solidFill>
              </a:rPr>
              <a:t> </a:t>
            </a:r>
            <a:r>
              <a:rPr lang="en-US" sz="5400" b="1" i="1" dirty="0" err="1" smtClean="0">
                <a:solidFill>
                  <a:srgbClr val="0070C0"/>
                </a:solidFill>
              </a:rPr>
              <a:t>thơ</a:t>
            </a:r>
            <a:r>
              <a:rPr lang="en-US" sz="5400" b="1" i="1" dirty="0" smtClean="0">
                <a:solidFill>
                  <a:srgbClr val="0070C0"/>
                </a:solidFill>
              </a:rPr>
              <a:t>:  </a:t>
            </a:r>
            <a:r>
              <a:rPr lang="en-US" sz="5400" b="1" i="1" dirty="0" err="1" smtClean="0">
                <a:solidFill>
                  <a:srgbClr val="0070C0"/>
                </a:solidFill>
              </a:rPr>
              <a:t>Các</a:t>
            </a:r>
            <a:r>
              <a:rPr lang="en-US" sz="5400" b="1" i="1" dirty="0" smtClean="0">
                <a:solidFill>
                  <a:srgbClr val="0070C0"/>
                </a:solidFill>
              </a:rPr>
              <a:t> </a:t>
            </a:r>
            <a:r>
              <a:rPr lang="en-US" sz="5400" b="1" i="1" dirty="0" err="1" smtClean="0">
                <a:solidFill>
                  <a:srgbClr val="0070C0"/>
                </a:solidFill>
              </a:rPr>
              <a:t>cô</a:t>
            </a:r>
            <a:r>
              <a:rPr lang="en-US" sz="5400" b="1" i="1" dirty="0" smtClean="0">
                <a:solidFill>
                  <a:srgbClr val="0070C0"/>
                </a:solidFill>
              </a:rPr>
              <a:t> </a:t>
            </a:r>
            <a:r>
              <a:rPr lang="en-US" sz="5400" b="1" i="1" dirty="0" err="1" smtClean="0">
                <a:solidFill>
                  <a:srgbClr val="0070C0"/>
                </a:solidFill>
              </a:rPr>
              <a:t>thợ</a:t>
            </a:r>
            <a:endParaRPr lang="en-US" sz="5400" b="1" i="1" dirty="0" smtClean="0">
              <a:solidFill>
                <a:srgbClr val="0070C0"/>
              </a:solidFill>
            </a:endParaRPr>
          </a:p>
          <a:p>
            <a:r>
              <a:rPr lang="en-US" sz="4000" b="1" i="1" dirty="0" smtClean="0">
                <a:solidFill>
                  <a:srgbClr val="0070C0"/>
                </a:solidFill>
              </a:rPr>
              <a:t>                                   </a:t>
            </a:r>
            <a:r>
              <a:rPr lang="en-US" sz="3600" i="1" dirty="0" smtClean="0">
                <a:solidFill>
                  <a:srgbClr val="0070C0"/>
                </a:solidFill>
              </a:rPr>
              <a:t>(</a:t>
            </a:r>
            <a:r>
              <a:rPr lang="en-US" sz="3600" i="1" dirty="0" err="1" smtClean="0">
                <a:solidFill>
                  <a:srgbClr val="0070C0"/>
                </a:solidFill>
              </a:rPr>
              <a:t>Tác</a:t>
            </a:r>
            <a:r>
              <a:rPr lang="en-US" sz="3600" i="1" dirty="0" smtClean="0">
                <a:solidFill>
                  <a:srgbClr val="0070C0"/>
                </a:solidFill>
              </a:rPr>
              <a:t> </a:t>
            </a:r>
            <a:r>
              <a:rPr lang="en-US" sz="3600" i="1" dirty="0" err="1" smtClean="0">
                <a:solidFill>
                  <a:srgbClr val="0070C0"/>
                </a:solidFill>
              </a:rPr>
              <a:t>giả</a:t>
            </a:r>
            <a:r>
              <a:rPr lang="en-US" sz="3600" i="1" dirty="0" smtClean="0">
                <a:solidFill>
                  <a:srgbClr val="0070C0"/>
                </a:solidFill>
              </a:rPr>
              <a:t>: </a:t>
            </a:r>
            <a:r>
              <a:rPr lang="en-US" sz="3600" i="1" dirty="0" err="1" smtClean="0">
                <a:solidFill>
                  <a:srgbClr val="0070C0"/>
                </a:solidFill>
              </a:rPr>
              <a:t>Thi</a:t>
            </a:r>
            <a:r>
              <a:rPr lang="en-US" sz="3600" i="1" dirty="0" smtClean="0">
                <a:solidFill>
                  <a:srgbClr val="0070C0"/>
                </a:solidFill>
              </a:rPr>
              <a:t> </a:t>
            </a:r>
            <a:r>
              <a:rPr lang="en-US" sz="3600" i="1" dirty="0" err="1" smtClean="0">
                <a:solidFill>
                  <a:srgbClr val="0070C0"/>
                </a:solidFill>
              </a:rPr>
              <a:t>Ngọc</a:t>
            </a:r>
            <a:r>
              <a:rPr lang="en-US" sz="3600" i="1" dirty="0" smtClean="0">
                <a:solidFill>
                  <a:srgbClr val="0070C0"/>
                </a:solidFill>
              </a:rPr>
              <a:t>)</a:t>
            </a:r>
            <a:endParaRPr lang="vi-VN" sz="3600" i="1" dirty="0">
              <a:solidFill>
                <a:srgbClr val="0070C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1076" y="3842327"/>
            <a:ext cx="2626305" cy="200099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7278" y="-282284"/>
            <a:ext cx="1676976" cy="167697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7278" y="5178858"/>
            <a:ext cx="919595" cy="1137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4988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274" y="123953"/>
            <a:ext cx="11508508" cy="619372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980872" y="6316374"/>
            <a:ext cx="22629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solidFill>
                  <a:srgbClr val="FF0000"/>
                </a:solidFill>
              </a:rPr>
              <a:t>Cô thợ dệt</a:t>
            </a: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13165" y="787507"/>
            <a:ext cx="248458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1" i="0" dirty="0" smtClean="0">
                <a:solidFill>
                  <a:srgbClr val="FFFF00"/>
                </a:solidFill>
                <a:effectLst/>
                <a:latin typeface="Helvetica Neue"/>
              </a:rPr>
              <a:t>Cô thợ dệt</a:t>
            </a:r>
            <a:r>
              <a:rPr lang="vi-VN" sz="3200" b="1" dirty="0" smtClean="0">
                <a:solidFill>
                  <a:srgbClr val="FFFF00"/>
                </a:solidFill>
              </a:rPr>
              <a:t/>
            </a:r>
            <a:br>
              <a:rPr lang="vi-VN" sz="3200" b="1" dirty="0" smtClean="0">
                <a:solidFill>
                  <a:srgbClr val="FFFF00"/>
                </a:solidFill>
              </a:rPr>
            </a:br>
            <a:r>
              <a:rPr lang="vi-VN" sz="3200" b="1" i="0" dirty="0" smtClean="0">
                <a:solidFill>
                  <a:srgbClr val="FFFF00"/>
                </a:solidFill>
                <a:effectLst/>
                <a:latin typeface="Helvetica Neue"/>
              </a:rPr>
              <a:t>Dệt vải hoa</a:t>
            </a:r>
            <a:endParaRPr lang="vi-VN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7370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182" y="179460"/>
            <a:ext cx="11591635" cy="6136914"/>
          </a:xfrm>
        </p:spPr>
      </p:pic>
      <p:sp>
        <p:nvSpPr>
          <p:cNvPr id="6" name="TextBox 5"/>
          <p:cNvSpPr txBox="1"/>
          <p:nvPr/>
        </p:nvSpPr>
        <p:spPr>
          <a:xfrm>
            <a:off x="4980872" y="6316374"/>
            <a:ext cx="22629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solidFill>
                  <a:srgbClr val="FF0000"/>
                </a:solidFill>
              </a:rPr>
              <a:t>Cô thợ may</a:t>
            </a: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4309" y="4639072"/>
            <a:ext cx="303876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i="0" dirty="0" err="1" smtClean="0">
                <a:solidFill>
                  <a:srgbClr val="FFFF00"/>
                </a:solidFill>
                <a:effectLst/>
                <a:latin typeface="Helvetica Neue"/>
              </a:rPr>
              <a:t>Cô</a:t>
            </a:r>
            <a:r>
              <a:rPr lang="en-US" sz="3200" b="1" i="0" dirty="0" smtClean="0">
                <a:solidFill>
                  <a:srgbClr val="FFFF00"/>
                </a:solidFill>
                <a:effectLst/>
                <a:latin typeface="Helvetica Neue"/>
              </a:rPr>
              <a:t> </a:t>
            </a:r>
            <a:r>
              <a:rPr lang="en-US" sz="3200" b="1" i="0" dirty="0" err="1" smtClean="0">
                <a:solidFill>
                  <a:srgbClr val="FFFF00"/>
                </a:solidFill>
                <a:effectLst/>
                <a:latin typeface="Helvetica Neue"/>
              </a:rPr>
              <a:t>thợ</a:t>
            </a:r>
            <a:r>
              <a:rPr lang="en-US" sz="3200" b="1" i="0" dirty="0" smtClean="0">
                <a:solidFill>
                  <a:srgbClr val="FFFF00"/>
                </a:solidFill>
                <a:effectLst/>
                <a:latin typeface="Helvetica Neue"/>
              </a:rPr>
              <a:t> may</a:t>
            </a:r>
            <a:r>
              <a:rPr lang="en-US" sz="3200" b="1" dirty="0" smtClean="0">
                <a:solidFill>
                  <a:srgbClr val="FFFF00"/>
                </a:solidFill>
              </a:rPr>
              <a:t/>
            </a:r>
            <a:br>
              <a:rPr lang="en-US" sz="3200" b="1" dirty="0" smtClean="0">
                <a:solidFill>
                  <a:srgbClr val="FFFF00"/>
                </a:solidFill>
              </a:rPr>
            </a:br>
            <a:r>
              <a:rPr lang="en-US" sz="3200" b="1" i="0" dirty="0" err="1" smtClean="0">
                <a:solidFill>
                  <a:srgbClr val="FFFF00"/>
                </a:solidFill>
                <a:effectLst/>
                <a:latin typeface="Helvetica Neue"/>
              </a:rPr>
              <a:t>May</a:t>
            </a:r>
            <a:r>
              <a:rPr lang="en-US" sz="3200" b="1" i="0" dirty="0" smtClean="0">
                <a:solidFill>
                  <a:srgbClr val="FFFF00"/>
                </a:solidFill>
                <a:effectLst/>
                <a:latin typeface="Helvetica Neue"/>
              </a:rPr>
              <a:t> </a:t>
            </a:r>
            <a:r>
              <a:rPr lang="en-US" sz="3200" b="1" i="0" dirty="0" err="1" smtClean="0">
                <a:solidFill>
                  <a:srgbClr val="FFFF00"/>
                </a:solidFill>
                <a:effectLst/>
                <a:latin typeface="Helvetica Neue"/>
              </a:rPr>
              <a:t>thành</a:t>
            </a:r>
            <a:r>
              <a:rPr lang="en-US" sz="3200" b="1" i="0" dirty="0" smtClean="0">
                <a:solidFill>
                  <a:srgbClr val="FFFF00"/>
                </a:solidFill>
                <a:effectLst/>
                <a:latin typeface="Helvetica Neue"/>
              </a:rPr>
              <a:t> </a:t>
            </a:r>
            <a:r>
              <a:rPr lang="en-US" sz="3200" b="1" i="0" dirty="0" err="1" smtClean="0">
                <a:solidFill>
                  <a:srgbClr val="FFFF00"/>
                </a:solidFill>
                <a:effectLst/>
                <a:latin typeface="Helvetica Neue"/>
              </a:rPr>
              <a:t>áo</a:t>
            </a:r>
            <a:endParaRPr lang="vi-VN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5771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036" y="116018"/>
            <a:ext cx="11554691" cy="6200356"/>
          </a:xfrm>
        </p:spPr>
      </p:pic>
      <p:sp>
        <p:nvSpPr>
          <p:cNvPr id="5" name="TextBox 4"/>
          <p:cNvSpPr txBox="1"/>
          <p:nvPr/>
        </p:nvSpPr>
        <p:spPr>
          <a:xfrm>
            <a:off x="4980872" y="6316374"/>
            <a:ext cx="22629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solidFill>
                  <a:srgbClr val="FF0000"/>
                </a:solidFill>
              </a:rPr>
              <a:t>Các cô thợ</a:t>
            </a: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08001" y="365125"/>
            <a:ext cx="327890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i="0" dirty="0" smtClean="0">
                <a:solidFill>
                  <a:srgbClr val="FFFF00"/>
                </a:solidFill>
                <a:effectLst/>
                <a:latin typeface="Helvetica Neue"/>
              </a:rPr>
              <a:t>Mẹ cháu bảo</a:t>
            </a:r>
            <a:r>
              <a:rPr lang="vi-VN" sz="2400" b="1" dirty="0" smtClean="0">
                <a:solidFill>
                  <a:srgbClr val="FFFF00"/>
                </a:solidFill>
              </a:rPr>
              <a:t/>
            </a:r>
            <a:br>
              <a:rPr lang="vi-VN" sz="2400" b="1" dirty="0" smtClean="0">
                <a:solidFill>
                  <a:srgbClr val="FFFF00"/>
                </a:solidFill>
              </a:rPr>
            </a:br>
            <a:r>
              <a:rPr lang="vi-VN" sz="2400" b="1" i="0" dirty="0" smtClean="0">
                <a:solidFill>
                  <a:srgbClr val="FFFF00"/>
                </a:solidFill>
                <a:effectLst/>
                <a:latin typeface="Helvetica Neue"/>
              </a:rPr>
              <a:t>Phải biết ơn</a:t>
            </a:r>
            <a:r>
              <a:rPr lang="vi-VN" sz="2400" b="1" dirty="0" smtClean="0">
                <a:solidFill>
                  <a:srgbClr val="FFFF00"/>
                </a:solidFill>
              </a:rPr>
              <a:t/>
            </a:r>
            <a:br>
              <a:rPr lang="vi-VN" sz="2400" b="1" dirty="0" smtClean="0">
                <a:solidFill>
                  <a:srgbClr val="FFFF00"/>
                </a:solidFill>
              </a:rPr>
            </a:br>
            <a:r>
              <a:rPr lang="vi-VN" sz="2400" b="1" i="0" dirty="0" smtClean="0">
                <a:solidFill>
                  <a:srgbClr val="FFFF00"/>
                </a:solidFill>
                <a:effectLst/>
                <a:latin typeface="Helvetica Neue"/>
              </a:rPr>
              <a:t>Phải biết thương</a:t>
            </a:r>
            <a:r>
              <a:rPr lang="vi-VN" sz="2400" b="1" dirty="0" smtClean="0">
                <a:solidFill>
                  <a:srgbClr val="FFFF00"/>
                </a:solidFill>
              </a:rPr>
              <a:t/>
            </a:r>
            <a:br>
              <a:rPr lang="vi-VN" sz="2400" b="1" dirty="0" smtClean="0">
                <a:solidFill>
                  <a:srgbClr val="FFFF00"/>
                </a:solidFill>
              </a:rPr>
            </a:br>
            <a:r>
              <a:rPr lang="vi-VN" sz="2400" b="1" i="0" dirty="0" smtClean="0">
                <a:solidFill>
                  <a:srgbClr val="FFFF00"/>
                </a:solidFill>
                <a:effectLst/>
                <a:latin typeface="Helvetica Neue"/>
              </a:rPr>
              <a:t>Các cô thợ</a:t>
            </a:r>
            <a:endParaRPr lang="vi-VN" sz="2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3518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65744" y="2013528"/>
            <a:ext cx="63823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b="1" i="1" dirty="0" smtClean="0"/>
              <a:t>TRẺ ĐỌC THƠ</a:t>
            </a:r>
            <a:endParaRPr lang="en-US" sz="4000" b="1" i="1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1828" y="3505971"/>
            <a:ext cx="3067772" cy="2337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7278" y="-282284"/>
            <a:ext cx="1676976" cy="1676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502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</p:spPr>
      </p:pic>
      <p:sp>
        <p:nvSpPr>
          <p:cNvPr id="5" name="TextBox 4"/>
          <p:cNvSpPr txBox="1"/>
          <p:nvPr/>
        </p:nvSpPr>
        <p:spPr>
          <a:xfrm>
            <a:off x="2803236" y="2124365"/>
            <a:ext cx="6580910" cy="256706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prstTxWarp prst="textInflateTop">
              <a:avLst/>
            </a:prstTxWarp>
            <a:spAutoFit/>
          </a:bodyPr>
          <a:lstStyle/>
          <a:p>
            <a:r>
              <a:rPr lang="en-US" sz="6000" b="1" dirty="0" smtClean="0">
                <a:ln w="22225">
                  <a:solidFill>
                    <a:schemeClr val="accent6">
                      <a:lumMod val="7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Xin </a:t>
            </a:r>
            <a:r>
              <a:rPr lang="en-US" sz="6000" b="1" dirty="0" err="1" smtClean="0">
                <a:ln w="22225">
                  <a:solidFill>
                    <a:schemeClr val="accent6">
                      <a:lumMod val="7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cảm</a:t>
            </a:r>
            <a:r>
              <a:rPr lang="en-US" sz="6000" b="1" dirty="0" smtClean="0">
                <a:ln w="22225">
                  <a:solidFill>
                    <a:schemeClr val="accent6">
                      <a:lumMod val="7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 </a:t>
            </a:r>
            <a:r>
              <a:rPr lang="en-US" sz="6000" b="1" dirty="0" err="1" smtClean="0">
                <a:ln w="22225">
                  <a:solidFill>
                    <a:schemeClr val="accent6">
                      <a:lumMod val="7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ơn</a:t>
            </a:r>
            <a:r>
              <a:rPr lang="en-US" sz="6000" b="1" dirty="0" smtClean="0">
                <a:ln w="22225">
                  <a:solidFill>
                    <a:schemeClr val="accent6">
                      <a:lumMod val="7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innerShdw blurRad="63500" dist="50800">
                    <a:prstClr val="black">
                      <a:alpha val="50000"/>
                    </a:prstClr>
                  </a:innerShdw>
                </a:effectLst>
              </a:rPr>
              <a:t>!</a:t>
            </a:r>
          </a:p>
          <a:p>
            <a:endParaRPr lang="vi-VN" sz="6000" b="1" dirty="0">
              <a:ln w="22225">
                <a:solidFill>
                  <a:schemeClr val="accent6">
                    <a:lumMod val="75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glow rad="139700">
                  <a:schemeClr val="accent6">
                    <a:satMod val="175000"/>
                    <a:alpha val="40000"/>
                  </a:schemeClr>
                </a:glow>
                <a:innerShdw blurRad="63500" dist="50800">
                  <a:prstClr val="black">
                    <a:alpha val="50000"/>
                  </a:prst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63674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82</Words>
  <Application>Microsoft Office PowerPoint</Application>
  <PresentationFormat>Widescreen</PresentationFormat>
  <Paragraphs>19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Helvetica Neue</vt:lpstr>
      <vt:lpstr>Times New Roman</vt:lpstr>
      <vt:lpstr>Office Theme</vt:lpstr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Techsi.vn</cp:lastModifiedBy>
  <cp:revision>11</cp:revision>
  <dcterms:created xsi:type="dcterms:W3CDTF">2021-11-24T16:11:27Z</dcterms:created>
  <dcterms:modified xsi:type="dcterms:W3CDTF">2024-02-19T08:37:07Z</dcterms:modified>
</cp:coreProperties>
</file>