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2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9FEEB-75E5-4776-9473-8D49A794D3C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9FEEB-75E5-4776-9473-8D49A794D3CB}"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9FEEB-75E5-4776-9473-8D49A794D3CB}"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9911" y="2609377"/>
            <a:ext cx="7952177" cy="1200329"/>
          </a:xfrm>
          <a:prstGeom prst="rect">
            <a:avLst/>
          </a:prstGeom>
          <a:noFill/>
        </p:spPr>
        <p:txBody>
          <a:bodyPr wrap="non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HOẠT ĐỘNG LÀM QUEN VĂN HỌC</a:t>
            </a:r>
          </a:p>
          <a:p>
            <a:pPr algn="ctr"/>
            <a:r>
              <a:rPr lang="en-US" sz="3600" b="1" dirty="0" err="1" smtClean="0">
                <a:solidFill>
                  <a:srgbClr val="FF0000"/>
                </a:solidFill>
                <a:latin typeface="Times New Roman" panose="02020603050405020304" pitchFamily="18" charset="0"/>
                <a:cs typeface="Times New Roman" panose="02020603050405020304" pitchFamily="18" charset="0"/>
              </a:rPr>
              <a:t>Thơ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yêu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chú</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bộ</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37492" y="358910"/>
            <a:ext cx="4447243" cy="707886"/>
          </a:xfrm>
          <a:prstGeom prst="rect">
            <a:avLst/>
          </a:prstGeom>
          <a:noFill/>
        </p:spPr>
        <p:txBody>
          <a:bodyPr wrap="non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UBND HUYỆN THANH TRÌ</a:t>
            </a: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a:t>
            </a:r>
            <a:r>
              <a:rPr lang="en-US" sz="2000" b="1" dirty="0" smtClean="0">
                <a:solidFill>
                  <a:srgbClr val="0070C0"/>
                </a:solidFill>
                <a:latin typeface="Times New Roman" panose="02020603050405020304" pitchFamily="18" charset="0"/>
                <a:cs typeface="Times New Roman" panose="02020603050405020304" pitchFamily="18" charset="0"/>
              </a:rPr>
              <a:t>MẦM NON </a:t>
            </a:r>
            <a:r>
              <a:rPr lang="vi-VN" sz="2000" b="1" dirty="0" smtClean="0">
                <a:solidFill>
                  <a:srgbClr val="0070C0"/>
                </a:solidFill>
                <a:latin typeface="Times New Roman" panose="02020603050405020304" pitchFamily="18" charset="0"/>
                <a:cs typeface="Times New Roman" panose="02020603050405020304" pitchFamily="18" charset="0"/>
              </a:rPr>
              <a:t>VĨNH QUỲNH</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80114" y="4164952"/>
            <a:ext cx="3629383" cy="400110"/>
          </a:xfrm>
          <a:prstGeom prst="rect">
            <a:avLst/>
          </a:prstGeom>
          <a:noFill/>
        </p:spPr>
        <p:txBody>
          <a:bodyPr wrap="square" rtlCol="0">
            <a:spAutoFit/>
          </a:bodyPr>
          <a:lstStyle/>
          <a:p>
            <a:r>
              <a:rPr lang="vi-VN" sz="2000" b="1" i="1" dirty="0" smtClean="0">
                <a:latin typeface="Times New Roman" panose="02020603050405020304" pitchFamily="18" charset="0"/>
                <a:cs typeface="Times New Roman" panose="02020603050405020304" pitchFamily="18" charset="0"/>
              </a:rPr>
              <a:t>LỨA TUỔI: MGB 3-4 TUỔI</a:t>
            </a:r>
            <a:endParaRPr lang="en-US" sz="2000" b="1" i="1" dirty="0">
              <a:latin typeface="Times New Roman" panose="02020603050405020304" pitchFamily="18" charset="0"/>
              <a:cs typeface="Times New Roman" panose="02020603050405020304" pitchFamily="18" charset="0"/>
            </a:endParaRPr>
          </a:p>
        </p:txBody>
      </p:sp>
      <p:pic>
        <p:nvPicPr>
          <p:cNvPr id="7" name="Picture 5" descr="C:\Users\Administrator\Desktop\fd72a947fb710d2f5460-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303" y="1078392"/>
            <a:ext cx="1377004" cy="13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r>
              <a:rPr lang="vi-VN" sz="2400" b="1" dirty="0" smtClean="0">
                <a:solidFill>
                  <a:srgbClr val="FF0000"/>
                </a:solidFill>
                <a:latin typeface="+mj-lt"/>
              </a:rPr>
              <a:t>.</a:t>
            </a:r>
            <a:endParaRPr lang="vi-VN" sz="2400" b="1" dirty="0">
              <a:solidFill>
                <a:srgbClr val="FF0000"/>
              </a:solidFill>
              <a:latin typeface="+mj-lt"/>
            </a:endParaRP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smtClean="0">
                <a:solidFill>
                  <a:srgbClr val="FF0000"/>
                </a:solidFill>
                <a:effectLst/>
                <a:latin typeface="+mj-lt"/>
              </a:rPr>
              <a:t>Em thương chú bộ đội</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Canh giữ nơi đảo xa </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Dù phong ba bão táp</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a:t>
            </a:r>
            <a:r>
              <a:rPr lang="vi-VN" sz="2400" b="1" dirty="0" smtClean="0">
                <a:solidFill>
                  <a:srgbClr val="FF0000"/>
                </a:solidFill>
                <a:latin typeface="+mj-lt"/>
              </a:rPr>
              <a:t>nhà</a:t>
            </a:r>
            <a:endParaRPr lang="vi-VN" sz="2400" b="1" dirty="0">
              <a:solidFill>
                <a:srgbClr val="FF0000"/>
              </a:solidFill>
              <a:latin typeface="+mj-lt"/>
            </a:endParaRP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68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 </a:t>
            </a:r>
            <a:r>
              <a:rPr lang="pt-PT" sz="2400" b="1" dirty="0">
                <a:solidFill>
                  <a:srgbClr val="002060"/>
                </a:solidFill>
                <a:latin typeface="Times New Roman" panose="02020603050405020304" pitchFamily="18" charset="0"/>
                <a:cs typeface="Times New Roman" panose="02020603050405020304" pitchFamily="18" charset="0"/>
              </a:rPr>
              <a:t>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Dù </a:t>
            </a:r>
            <a:r>
              <a:rPr lang="pt-PT" sz="2400" b="1" dirty="0">
                <a:solidFill>
                  <a:srgbClr val="002060"/>
                </a:solidFill>
                <a:latin typeface="Times New Roman" panose="02020603050405020304" pitchFamily="18" charset="0"/>
                <a:cs typeface="Times New Roman" panose="02020603050405020304" pitchFamily="18" charset="0"/>
              </a:rPr>
              <a:t>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Tiếng </a:t>
            </a:r>
            <a:r>
              <a:rPr lang="pt-PT" sz="2400" b="1" dirty="0">
                <a:solidFill>
                  <a:srgbClr val="002060"/>
                </a:solidFill>
                <a:latin typeface="Times New Roman" panose="02020603050405020304" pitchFamily="18" charset="0"/>
                <a:cs typeface="Times New Roman" panose="02020603050405020304" pitchFamily="18" charset="0"/>
              </a:rPr>
              <a:t>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Thương </a:t>
            </a:r>
            <a:r>
              <a:rPr lang="pt-PT" sz="2400" b="1" dirty="0">
                <a:solidFill>
                  <a:srgbClr val="002060"/>
                </a:solidFill>
                <a:latin typeface="Times New Roman" panose="02020603050405020304" pitchFamily="18" charset="0"/>
                <a:cs typeface="Times New Roman" panose="02020603050405020304" pitchFamily="18" charset="0"/>
              </a:rPr>
              <a:t>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Vì </a:t>
            </a:r>
            <a:r>
              <a:rPr lang="pt-PT" sz="2400" b="1" dirty="0">
                <a:solidFill>
                  <a:srgbClr val="002060"/>
                </a:solidFill>
                <a:latin typeface="Times New Roman" panose="02020603050405020304" pitchFamily="18" charset="0"/>
                <a:cs typeface="Times New Roman" panose="02020603050405020304" pitchFamily="18" charset="0"/>
              </a:rPr>
              <a:t>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Nên </a:t>
            </a:r>
            <a:r>
              <a:rPr lang="pt-PT" sz="2400" b="1" dirty="0">
                <a:solidFill>
                  <a:srgbClr val="002060"/>
                </a:solidFill>
                <a:latin typeface="Times New Roman" panose="02020603050405020304" pitchFamily="18" charset="0"/>
                <a:cs typeface="Times New Roman" panose="02020603050405020304" pitchFamily="18" charset="0"/>
              </a:rPr>
              <a:t>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216</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7</cp:revision>
  <dcterms:created xsi:type="dcterms:W3CDTF">2020-12-24T15:01:09Z</dcterms:created>
  <dcterms:modified xsi:type="dcterms:W3CDTF">2024-02-19T08:51:46Z</dcterms:modified>
</cp:coreProperties>
</file>