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61" r:id="rId4"/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C6BF9F-2068-4C9A-93F7-79E35622C36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5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D0D4A-5CD4-49EB-BF23-07FDB0DA522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21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0E0924-EAE0-418F-AFFB-D57AE9D0B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1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318ED-3C87-41B3-82D5-08D2CEECC0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9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4804DB-142B-4944-B0FE-3629413E9AF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094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A2480-8E8B-4980-AD43-7489EC16D6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727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75A7A-50F2-4E10-BFF8-211ED4A0F0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733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3BFB64-28A4-4B3B-9F59-9E0F79B50C1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9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FC0BAC-42C4-4BD0-A31F-83CBED8F37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3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898582-26BE-457A-931C-E55399AF191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454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900F2-F912-41A5-B1C8-562B4D19E96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9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DC3AC2-57D2-4FB8-8050-57359B9A7F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1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6400" y="366713"/>
            <a:ext cx="845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THANH TRÌ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RƯỜNG MẦM NON XÃ VĨNH QUỲNH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51188" y="2597150"/>
            <a:ext cx="5889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LÀM QUEN VĂN HỌC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11600" y="3429000"/>
            <a:ext cx="609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5" descr="C:\Users\Administrator\Desktop\fd72a947fb710d2f546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062038"/>
            <a:ext cx="15494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0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8000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54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27</cp:revision>
  <dcterms:created xsi:type="dcterms:W3CDTF">2018-11-15T15:24:08Z</dcterms:created>
  <dcterms:modified xsi:type="dcterms:W3CDTF">2024-02-19T04:18:24Z</dcterms:modified>
</cp:coreProperties>
</file>