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4" r:id="rId21"/>
    <p:sldId id="278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85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445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01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9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5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9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42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2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84;p13" descr="Top 123+] Hình nền Powerpoint “ĐẸP NHỨC NÁCH”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919" y="0"/>
            <a:ext cx="9243920" cy="7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5;p13"/>
          <p:cNvSpPr/>
          <p:nvPr/>
        </p:nvSpPr>
        <p:spPr>
          <a:xfrm>
            <a:off x="1586098" y="576079"/>
            <a:ext cx="61863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UỶ BAN NHÂN DÂN HUYỆN THANH TRÌ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XÃ VĨNH QUỲNH 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" name="Google Shape;86;p1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2673" l="3221" r="95572">
                        <a14:foregroundMark x1="30596" y1="43961" x2="54750" y2="68116"/>
                        <a14:foregroundMark x1="22625" y1="57649" x2="61111" y2="42432"/>
                        <a14:foregroundMark x1="33816" y1="68921" x2="73994" y2="43237"/>
                        <a14:foregroundMark x1="23430" y1="43961" x2="61111" y2="42432"/>
                        <a14:foregroundMark x1="66747" y1="42432" x2="78019" y2="45572"/>
                        <a14:foregroundMark x1="77214" y1="53623" x2="60306" y2="73671"/>
                        <a14:foregroundMark x1="54750" y1="76087" x2="30596" y2="69726"/>
                        <a14:foregroundMark x1="33816" y1="67311" x2="21014" y2="43961"/>
                        <a14:foregroundMark x1="23430" y1="43961" x2="57890" y2="42432"/>
                        <a14:foregroundMark x1="65942" y1="43237" x2="58696" y2="68921"/>
                        <a14:foregroundMark x1="62721" y1="47987" x2="29791" y2="64895"/>
                        <a14:foregroundMark x1="21014" y1="47182" x2="41063" y2="73671"/>
                        <a14:foregroundMark x1="44283" y1="75282" x2="74799" y2="75282"/>
                        <a14:foregroundMark x1="68357" y1="74477" x2="82850" y2="47182"/>
                        <a14:foregroundMark x1="82850" y1="47182" x2="70773" y2="36795"/>
                        <a14:foregroundMark x1="75604" y1="43237" x2="24235" y2="36795"/>
                        <a14:foregroundMark x1="23430" y1="38406" x2="16989" y2="52818"/>
                        <a14:foregroundMark x1="13768" y1="41626" x2="3301" y2="45572"/>
                        <a14:foregroundMark x1="95652" y1="46377" x2="89211" y2="58454"/>
                        <a14:foregroundMark x1="47504" y1="54428" x2="75604" y2="54428"/>
                        <a14:foregroundMark x1="37359" y1="84622" x2="57085" y2="92673"/>
                        <a14:foregroundMark x1="36312" y1="43237" x2="60145" y2="65378"/>
                        <a14:foregroundMark x1="69485" y1="40177" x2="40419" y2="72464"/>
                        <a14:foregroundMark x1="38406" y1="49275" x2="78824" y2="44203"/>
                        <a14:foregroundMark x1="72625" y1="47262" x2="51852" y2="73510"/>
                        <a14:foregroundMark x1="23833" y1="46216" x2="77778" y2="41224"/>
                        <a14:foregroundMark x1="77778" y1="41224" x2="78824" y2="65378"/>
                        <a14:foregroundMark x1="78824" y1="65378" x2="47746" y2="80515"/>
                        <a14:foregroundMark x1="46699" y1="78502" x2="18680" y2="4219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06871" y="1371774"/>
            <a:ext cx="1144755" cy="11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7;p13"/>
          <p:cNvSpPr txBox="1"/>
          <p:nvPr/>
        </p:nvSpPr>
        <p:spPr>
          <a:xfrm>
            <a:off x="1271316" y="2816821"/>
            <a:ext cx="718688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LĨNH VỰC PHÁT TRIỂN </a:t>
            </a:r>
            <a:r>
              <a:rPr lang="en-US" sz="28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</a:t>
            </a:r>
            <a:endParaRPr lang="en-US" sz="2800" b="1" i="0" u="none" strike="noStrike" cap="none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</a:t>
            </a:r>
            <a:r>
              <a:rPr lang="en-US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LÀM QUEN </a:t>
            </a:r>
            <a:r>
              <a:rPr lang="en-US" sz="2800" b="1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 HỌC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8" name="Google Shape;88;p13"/>
          <p:cNvSpPr txBox="1"/>
          <p:nvPr/>
        </p:nvSpPr>
        <p:spPr>
          <a:xfrm>
            <a:off x="2728203" y="3822731"/>
            <a:ext cx="481975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nhiêu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nghề</a:t>
            </a:r>
            <a:endParaRPr dirty="0"/>
          </a:p>
        </p:txBody>
      </p:sp>
      <p:sp>
        <p:nvSpPr>
          <p:cNvPr id="9" name="Google Shape;89;p13"/>
          <p:cNvSpPr txBox="1"/>
          <p:nvPr/>
        </p:nvSpPr>
        <p:spPr>
          <a:xfrm>
            <a:off x="2861146" y="4299938"/>
            <a:ext cx="400722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nhỡ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endParaRPr lang="en-US" sz="2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2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2" descr="nen cu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2256" y="384954"/>
            <a:ext cx="2239488" cy="24304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" name="Google Shape;178;p22" descr="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1650" y="3421062"/>
            <a:ext cx="1981200" cy="19145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2" descr="789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4986" y="366712"/>
            <a:ext cx="2313214" cy="244873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0" name="Google Shape;180;p22" descr="Untitled-1 cop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4001" y="3097242"/>
            <a:ext cx="2442358" cy="22383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1" name="Google Shape;181;p22" descr="25"/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69" b="99394" l="2941" r="96429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54618" y="366712"/>
            <a:ext cx="2259981" cy="24749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6" name="Google Shape;186;p22" descr="Untitled-4 cop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14950" y="3181887"/>
            <a:ext cx="2514600" cy="23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2438400" y="5546725"/>
            <a:ext cx="512445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ngày ở nhà trẻ</a:t>
            </a:r>
            <a:b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làm bao nhiêu nghề</a:t>
            </a:r>
            <a:endParaRPr/>
          </a:p>
        </p:txBody>
      </p:sp>
      <p:pic>
        <p:nvPicPr>
          <p:cNvPr id="16" name="Google Shape;186;p22" descr="Untitled-4 cop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518" y="331025"/>
            <a:ext cx="2624180" cy="266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6;p22" descr="Untitled-4 cop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95330" y="194875"/>
            <a:ext cx="2703739" cy="276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6;p22" descr="Untitled-4 cop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35127" y="147713"/>
            <a:ext cx="2732932" cy="288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6;p22" descr="Untitled-4 cop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67552" y="2886090"/>
            <a:ext cx="2694350" cy="26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2593975" y="5522912"/>
            <a:ext cx="4729162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mẹ đến đón về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lại là cái cún</a:t>
            </a:r>
            <a:endParaRPr/>
          </a:p>
        </p:txBody>
      </p:sp>
      <p:sp>
        <p:nvSpPr>
          <p:cNvPr id="2" name="AutoShape 2" descr="Nature landscape scene with school building and rainbow in the sky 3657718 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9103810" cy="5514975"/>
          </a:xfrm>
          <a:prstGeom prst="rect">
            <a:avLst/>
          </a:prstGeom>
        </p:spPr>
      </p:pic>
      <p:pic>
        <p:nvPicPr>
          <p:cNvPr id="192" name="Google Shape;192;p23" descr="be-va-m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479470" y="1828800"/>
            <a:ext cx="5130139" cy="36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1622425" y="220662"/>
            <a:ext cx="6149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295400" y="381000"/>
            <a:ext cx="693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bài thơ bé đã chơi làm những nghề gì?</a:t>
            </a:r>
            <a:endParaRPr/>
          </a:p>
        </p:txBody>
      </p:sp>
      <p:pic>
        <p:nvPicPr>
          <p:cNvPr id="9" name="Google Shape;177;p22" descr="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5443" y="1056413"/>
            <a:ext cx="2451585" cy="24304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oogle Shape;178;p22" descr="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4326" y="4082894"/>
            <a:ext cx="2541319" cy="236222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Google Shape;179;p22" descr="7893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5610" y="1183363"/>
            <a:ext cx="2313214" cy="244873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180;p22" descr="Untitled-1 cop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5399" y="4082894"/>
            <a:ext cx="2442358" cy="236222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181;p22" descr="25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9" b="99394" l="2941" r="96429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1035" y="946149"/>
            <a:ext cx="2494664" cy="254075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474"/>
            <a:ext cx="9144000" cy="6858000"/>
            <a:chOff x="-1484" y="0"/>
            <a:chExt cx="9144000" cy="6858000"/>
          </a:xfrm>
        </p:grpSpPr>
        <p:pic>
          <p:nvPicPr>
            <p:cNvPr id="214" name="Google Shape;214;p25" descr="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484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816924" y="682584"/>
              <a:ext cx="5640780" cy="615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" name="Google Shape;21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199" y="803068"/>
            <a:ext cx="2875808" cy="236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6" name="Google Shape;21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2108" y="803068"/>
            <a:ext cx="3400425" cy="236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7" name="Google Shape;21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8408" y="3650177"/>
            <a:ext cx="5867400" cy="256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 descr="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198" y="3807031"/>
            <a:ext cx="4876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26919" y="688769"/>
            <a:ext cx="5878286" cy="45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662" y="914400"/>
            <a:ext cx="35814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5598" y="914400"/>
            <a:ext cx="35052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 descr="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3657600"/>
            <a:ext cx="64008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67543" y="641268"/>
            <a:ext cx="5973288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4187" y="838200"/>
            <a:ext cx="3733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0026" y="838200"/>
            <a:ext cx="32766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 descr="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 descr="51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92171" y="4227086"/>
            <a:ext cx="2743200" cy="196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4182730"/>
            <a:ext cx="2971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67543" y="777874"/>
            <a:ext cx="6056415" cy="45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Google Shape;240;p28"/>
          <p:cNvSpPr txBox="1"/>
          <p:nvPr/>
        </p:nvSpPr>
        <p:spPr>
          <a:xfrm>
            <a:off x="2667990" y="402852"/>
            <a:ext cx="42465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Nghề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thuốc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239" name="Google Shape;239;p28" descr="kb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0" y="1058530"/>
            <a:ext cx="5334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9" descr="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1676400" y="304800"/>
            <a:ext cx="6248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671512"/>
            <a:ext cx="5579423" cy="658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9" name="Google Shape;249;p29" descr="DSC_00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144" y="1235032"/>
            <a:ext cx="3850573" cy="404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508" y="1235032"/>
            <a:ext cx="3479471" cy="413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101933" y="2166703"/>
            <a:ext cx="5569527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noProof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4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9;p22" descr="789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613" y="4267648"/>
            <a:ext cx="2494122" cy="25903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oogle Shape;178;p22" descr="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4644" y="2185474"/>
            <a:ext cx="2657835" cy="264620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181;p22" descr="25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9" b="99394" l="2941" r="96429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9173" y="4063728"/>
            <a:ext cx="2778858" cy="28565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Google Shape;177;p22" descr="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1613" y="38481"/>
            <a:ext cx="2729841" cy="252658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180;p22" descr="Untitled-1 cop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173" y="1300"/>
            <a:ext cx="2662343" cy="26118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"/>
          <p:cNvSpPr/>
          <p:nvPr/>
        </p:nvSpPr>
        <p:spPr>
          <a:xfrm>
            <a:off x="0" y="1"/>
            <a:ext cx="3075709" cy="256507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2"/>
          <p:cNvSpPr/>
          <p:nvPr/>
        </p:nvSpPr>
        <p:spPr>
          <a:xfrm>
            <a:off x="6151417" y="0"/>
            <a:ext cx="3075709" cy="256507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"/>
          <p:cNvSpPr/>
          <p:nvPr/>
        </p:nvSpPr>
        <p:spPr>
          <a:xfrm>
            <a:off x="3075708" y="2185474"/>
            <a:ext cx="3075709" cy="2671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-37053" y="4292930"/>
            <a:ext cx="3075709" cy="2565070"/>
          </a:xfrm>
          <a:prstGeom prst="rect">
            <a:avLst/>
          </a:prstGeom>
          <a:solidFill>
            <a:srgbClr val="D54BB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6151417" y="4292930"/>
            <a:ext cx="3075709" cy="256507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101933" y="2166703"/>
            <a:ext cx="556952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nghề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01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101933" y="2166703"/>
            <a:ext cx="556952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!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tho x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" y="83128"/>
            <a:ext cx="4495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" name="Google Shape;98;p15" descr="0F917B4CD3754ECA9C488848EFED51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191000"/>
            <a:ext cx="122872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4648200"/>
            <a:ext cx="1262062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tmo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8522" y="83128"/>
            <a:ext cx="4038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" name="Google Shape;109;p15" descr="kb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31" y="3776848"/>
            <a:ext cx="4495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" name="Google Shape;110;p15" descr="thoha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41075" y="3776848"/>
            <a:ext cx="3962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 descr="4d65c3d6d18f69fc8647e5700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8915400" cy="6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5;p14"/>
          <p:cNvSpPr txBox="1"/>
          <p:nvPr/>
        </p:nvSpPr>
        <p:spPr>
          <a:xfrm>
            <a:off x="1941615" y="2685966"/>
            <a:ext cx="5569527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algn="ctr" defTabSz="685800"/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nhiêu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nghề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chơi làm thợ nề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nên bao nhà cửa</a:t>
            </a:r>
            <a:endParaRPr/>
          </a:p>
        </p:txBody>
      </p:sp>
      <p:pic>
        <p:nvPicPr>
          <p:cNvPr id="126" name="Google Shape;126;p17" descr="dong-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91440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11749376546K35TU cop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971800"/>
            <a:ext cx="1370012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Clipart-Cartoon-Design-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800" y="2438400"/>
            <a:ext cx="1600200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Clipart-Cartoon-Design-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3276600"/>
            <a:ext cx="137160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 chơi làm thợ mỏ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Đào lên thật nhiều than</a:t>
            </a:r>
            <a:endParaRPr/>
          </a:p>
        </p:txBody>
      </p:sp>
      <p:pic>
        <p:nvPicPr>
          <p:cNvPr id="136" name="Google Shape;136;p18" descr="th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dao-m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">
            <a:off x="3338512" y="152400"/>
            <a:ext cx="4557712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9" descr="scan00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descr="han-s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0" y="1851025"/>
            <a:ext cx="8153400" cy="3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Picture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0" y="2819400"/>
            <a:ext cx="838200" cy="51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Picture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2895600"/>
            <a:ext cx="838200" cy="51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2438400" y="5546725"/>
            <a:ext cx="500538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chơi làm thợ hàn</a:t>
            </a:r>
            <a:b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nhịp cầu đất nước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685800" y="5486400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chơi làm thầy thuốc</a:t>
            </a:r>
            <a:b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Chữa bệnh cho mọi</a:t>
            </a:r>
            <a:r>
              <a:rPr lang="en-US" sz="5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0" y="-88900"/>
            <a:ext cx="9144000" cy="5334000"/>
            <a:chOff x="0" y="-88900"/>
            <a:chExt cx="9144000" cy="5334000"/>
          </a:xfrm>
        </p:grpSpPr>
        <p:pic>
          <p:nvPicPr>
            <p:cNvPr id="155" name="Google Shape;155;p20" descr="1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88900"/>
              <a:ext cx="9144000" cy="533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0" descr="dau to"/>
            <p:cNvPicPr preferRelativeResize="0"/>
            <p:nvPr/>
          </p:nvPicPr>
          <p:blipFill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79" b="100000" l="2913" r="95146">
                          <a14:foregroundMark x1="93204" y1="80603" x2="93204" y2="80603"/>
                          <a14:foregroundMark x1="61165" y1="5603" x2="61165" y2="5603"/>
                          <a14:foregroundMark x1="90939" y1="56466" x2="90939" y2="5646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174174" y="152400"/>
              <a:ext cx="2971800" cy="223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20" descr="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3810000"/>
            <a:ext cx="1524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descr="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2971800"/>
            <a:ext cx="10668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8600" y="3200400"/>
            <a:ext cx="863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descr="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67600" y="4191000"/>
            <a:ext cx="14732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105400"/>
            <a:chOff x="0" y="0"/>
            <a:chExt cx="9144000" cy="5105400"/>
          </a:xfrm>
        </p:grpSpPr>
        <p:pic>
          <p:nvPicPr>
            <p:cNvPr id="166" name="Google Shape;166;p21" descr="78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1" descr="yu"/>
            <p:cNvPicPr preferRelativeResize="0"/>
            <p:nvPr/>
          </p:nvPicPr>
          <p:blipFill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26" b="100000" l="3679" r="97659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157351" y="274637"/>
              <a:ext cx="2971800" cy="2133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21" descr="hoa qu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7400" y="2971800"/>
            <a:ext cx="2768600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438400" y="5546725"/>
            <a:ext cx="4811712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chơi làm cô nuôi</a:t>
            </a:r>
            <a:b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 cơm cho cháu bé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143</Words>
  <Application>Microsoft Office PowerPoint</Application>
  <PresentationFormat>On-screen Show (4:3)</PresentationFormat>
  <Paragraphs>29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4</cp:revision>
  <dcterms:modified xsi:type="dcterms:W3CDTF">2024-01-19T03:07:39Z</dcterms:modified>
</cp:coreProperties>
</file>